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3"/>
  </p:notesMasterIdLst>
  <p:sldIdLst>
    <p:sldId id="256" r:id="rId2"/>
  </p:sldIdLst>
  <p:sldSz cx="43526075" cy="24414163"/>
  <p:notesSz cx="9144000" cy="6858000"/>
  <p:defaultTextStyle>
    <a:defPPr>
      <a:defRPr lang="en-US"/>
    </a:defPPr>
    <a:lvl1pPr marL="0" algn="l" defTabSz="3085460" rtl="0" eaLnBrk="1" latinLnBrk="0" hangingPunct="1">
      <a:defRPr sz="6074" kern="1200">
        <a:solidFill>
          <a:schemeClr val="tx1"/>
        </a:solidFill>
        <a:latin typeface="+mn-lt"/>
        <a:ea typeface="+mn-ea"/>
        <a:cs typeface="+mn-cs"/>
      </a:defRPr>
    </a:lvl1pPr>
    <a:lvl2pPr marL="1542730" algn="l" defTabSz="3085460" rtl="0" eaLnBrk="1" latinLnBrk="0" hangingPunct="1">
      <a:defRPr sz="6074" kern="1200">
        <a:solidFill>
          <a:schemeClr val="tx1"/>
        </a:solidFill>
        <a:latin typeface="+mn-lt"/>
        <a:ea typeface="+mn-ea"/>
        <a:cs typeface="+mn-cs"/>
      </a:defRPr>
    </a:lvl2pPr>
    <a:lvl3pPr marL="3085460" algn="l" defTabSz="3085460" rtl="0" eaLnBrk="1" latinLnBrk="0" hangingPunct="1">
      <a:defRPr sz="6074" kern="1200">
        <a:solidFill>
          <a:schemeClr val="tx1"/>
        </a:solidFill>
        <a:latin typeface="+mn-lt"/>
        <a:ea typeface="+mn-ea"/>
        <a:cs typeface="+mn-cs"/>
      </a:defRPr>
    </a:lvl3pPr>
    <a:lvl4pPr marL="4628190" algn="l" defTabSz="3085460" rtl="0" eaLnBrk="1" latinLnBrk="0" hangingPunct="1">
      <a:defRPr sz="6074" kern="1200">
        <a:solidFill>
          <a:schemeClr val="tx1"/>
        </a:solidFill>
        <a:latin typeface="+mn-lt"/>
        <a:ea typeface="+mn-ea"/>
        <a:cs typeface="+mn-cs"/>
      </a:defRPr>
    </a:lvl4pPr>
    <a:lvl5pPr marL="6170920" algn="l" defTabSz="3085460" rtl="0" eaLnBrk="1" latinLnBrk="0" hangingPunct="1">
      <a:defRPr sz="6074" kern="1200">
        <a:solidFill>
          <a:schemeClr val="tx1"/>
        </a:solidFill>
        <a:latin typeface="+mn-lt"/>
        <a:ea typeface="+mn-ea"/>
        <a:cs typeface="+mn-cs"/>
      </a:defRPr>
    </a:lvl5pPr>
    <a:lvl6pPr marL="7713650" algn="l" defTabSz="3085460" rtl="0" eaLnBrk="1" latinLnBrk="0" hangingPunct="1">
      <a:defRPr sz="6074" kern="1200">
        <a:solidFill>
          <a:schemeClr val="tx1"/>
        </a:solidFill>
        <a:latin typeface="+mn-lt"/>
        <a:ea typeface="+mn-ea"/>
        <a:cs typeface="+mn-cs"/>
      </a:defRPr>
    </a:lvl6pPr>
    <a:lvl7pPr marL="9256380" algn="l" defTabSz="3085460" rtl="0" eaLnBrk="1" latinLnBrk="0" hangingPunct="1">
      <a:defRPr sz="6074" kern="1200">
        <a:solidFill>
          <a:schemeClr val="tx1"/>
        </a:solidFill>
        <a:latin typeface="+mn-lt"/>
        <a:ea typeface="+mn-ea"/>
        <a:cs typeface="+mn-cs"/>
      </a:defRPr>
    </a:lvl7pPr>
    <a:lvl8pPr marL="10799110" algn="l" defTabSz="3085460" rtl="0" eaLnBrk="1" latinLnBrk="0" hangingPunct="1">
      <a:defRPr sz="6074" kern="1200">
        <a:solidFill>
          <a:schemeClr val="tx1"/>
        </a:solidFill>
        <a:latin typeface="+mn-lt"/>
        <a:ea typeface="+mn-ea"/>
        <a:cs typeface="+mn-cs"/>
      </a:defRPr>
    </a:lvl8pPr>
    <a:lvl9pPr marL="12341840" algn="l" defTabSz="3085460" rtl="0" eaLnBrk="1" latinLnBrk="0" hangingPunct="1">
      <a:defRPr sz="607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90" userDrawn="1">
          <p15:clr>
            <a:srgbClr val="A4A3A4"/>
          </p15:clr>
        </p15:guide>
        <p15:guide id="2" pos="137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608" autoAdjust="0"/>
  </p:normalViewPr>
  <p:slideViewPr>
    <p:cSldViewPr snapToGrid="0">
      <p:cViewPr>
        <p:scale>
          <a:sx n="40" d="100"/>
          <a:sy n="40" d="100"/>
        </p:scale>
        <p:origin x="36" y="-2895"/>
      </p:cViewPr>
      <p:guideLst>
        <p:guide orient="horz" pos="7690"/>
        <p:guide pos="137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A34D062B-4BE9-4466-A998-A2D02C0FD425}" type="datetimeFigureOut">
              <a:rPr lang="en-US" smtClean="0"/>
              <a:t>11/24/2025</a:t>
            </a:fld>
            <a:endParaRPr lang="en-US"/>
          </a:p>
        </p:txBody>
      </p:sp>
      <p:sp>
        <p:nvSpPr>
          <p:cNvPr id="4" name="Slide Image Placeholder 3"/>
          <p:cNvSpPr>
            <a:spLocks noGrp="1" noRot="1" noChangeAspect="1"/>
          </p:cNvSpPr>
          <p:nvPr>
            <p:ph type="sldImg" idx="2"/>
          </p:nvPr>
        </p:nvSpPr>
        <p:spPr>
          <a:xfrm>
            <a:off x="2508250" y="857250"/>
            <a:ext cx="41275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12BD4618-2117-43E6-93A0-5A1677072770}" type="slidenum">
              <a:rPr lang="en-US" smtClean="0"/>
              <a:t>‹#›</a:t>
            </a:fld>
            <a:endParaRPr lang="en-US"/>
          </a:p>
        </p:txBody>
      </p:sp>
    </p:spTree>
    <p:extLst>
      <p:ext uri="{BB962C8B-B14F-4D97-AF65-F5344CB8AC3E}">
        <p14:creationId xmlns:p14="http://schemas.microsoft.com/office/powerpoint/2010/main" val="2148537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BD4618-2117-43E6-93A0-5A1677072770}" type="slidenum">
              <a:rPr lang="en-US" smtClean="0"/>
              <a:t>1</a:t>
            </a:fld>
            <a:endParaRPr lang="en-US"/>
          </a:p>
        </p:txBody>
      </p:sp>
    </p:spTree>
    <p:extLst>
      <p:ext uri="{BB962C8B-B14F-4D97-AF65-F5344CB8AC3E}">
        <p14:creationId xmlns:p14="http://schemas.microsoft.com/office/powerpoint/2010/main" val="2982144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40760" y="3995560"/>
            <a:ext cx="32644556" cy="8499746"/>
          </a:xfrm>
        </p:spPr>
        <p:txBody>
          <a:bodyPr anchor="b"/>
          <a:lstStyle>
            <a:lvl1pPr algn="ctr">
              <a:defRPr sz="21360"/>
            </a:lvl1pPr>
          </a:lstStyle>
          <a:p>
            <a:r>
              <a:rPr lang="en-US"/>
              <a:t>Click to edit Master title style</a:t>
            </a:r>
          </a:p>
        </p:txBody>
      </p:sp>
      <p:sp>
        <p:nvSpPr>
          <p:cNvPr id="3" name="Subtitle 2"/>
          <p:cNvSpPr>
            <a:spLocks noGrp="1"/>
          </p:cNvSpPr>
          <p:nvPr>
            <p:ph type="subTitle" idx="1"/>
          </p:nvPr>
        </p:nvSpPr>
        <p:spPr>
          <a:xfrm>
            <a:off x="5440760" y="12823089"/>
            <a:ext cx="32644556" cy="5894436"/>
          </a:xfrm>
        </p:spPr>
        <p:txBody>
          <a:bodyPr/>
          <a:lstStyle>
            <a:lvl1pPr marL="0" indent="0" algn="ctr">
              <a:buNone/>
              <a:defRPr sz="8544"/>
            </a:lvl1pPr>
            <a:lvl2pPr marL="1627632" indent="0" algn="ctr">
              <a:buNone/>
              <a:defRPr sz="7120"/>
            </a:lvl2pPr>
            <a:lvl3pPr marL="3255264" indent="0" algn="ctr">
              <a:buNone/>
              <a:defRPr sz="6408"/>
            </a:lvl3pPr>
            <a:lvl4pPr marL="4882896" indent="0" algn="ctr">
              <a:buNone/>
              <a:defRPr sz="5696"/>
            </a:lvl4pPr>
            <a:lvl5pPr marL="6510528" indent="0" algn="ctr">
              <a:buNone/>
              <a:defRPr sz="5696"/>
            </a:lvl5pPr>
            <a:lvl6pPr marL="8138160" indent="0" algn="ctr">
              <a:buNone/>
              <a:defRPr sz="5696"/>
            </a:lvl6pPr>
            <a:lvl7pPr marL="9765792" indent="0" algn="ctr">
              <a:buNone/>
              <a:defRPr sz="5696"/>
            </a:lvl7pPr>
            <a:lvl8pPr marL="11393424" indent="0" algn="ctr">
              <a:buNone/>
              <a:defRPr sz="5696"/>
            </a:lvl8pPr>
            <a:lvl9pPr marL="13021056" indent="0" algn="ctr">
              <a:buNone/>
              <a:defRPr sz="5696"/>
            </a:lvl9pPr>
          </a:lstStyle>
          <a:p>
            <a:r>
              <a:rPr lang="en-US"/>
              <a:t>Click to edit Master subtitle style</a:t>
            </a:r>
          </a:p>
        </p:txBody>
      </p:sp>
      <p:sp>
        <p:nvSpPr>
          <p:cNvPr id="4" name="Date Placeholder 3"/>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688788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450161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148347" y="1299828"/>
            <a:ext cx="9385310" cy="206898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992418" y="1299828"/>
            <a:ext cx="27611854" cy="20689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79189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899555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69748" y="6086590"/>
            <a:ext cx="37541240" cy="10155612"/>
          </a:xfrm>
        </p:spPr>
        <p:txBody>
          <a:bodyPr anchor="b"/>
          <a:lstStyle>
            <a:lvl1pPr>
              <a:defRPr sz="21360"/>
            </a:lvl1pPr>
          </a:lstStyle>
          <a:p>
            <a:r>
              <a:rPr lang="en-US"/>
              <a:t>Click to edit Master title style</a:t>
            </a:r>
          </a:p>
        </p:txBody>
      </p:sp>
      <p:sp>
        <p:nvSpPr>
          <p:cNvPr id="3" name="Text Placeholder 2"/>
          <p:cNvSpPr>
            <a:spLocks noGrp="1"/>
          </p:cNvSpPr>
          <p:nvPr>
            <p:ph type="body" idx="1"/>
          </p:nvPr>
        </p:nvSpPr>
        <p:spPr>
          <a:xfrm>
            <a:off x="2969748" y="16338278"/>
            <a:ext cx="37541240" cy="5340596"/>
          </a:xfrm>
        </p:spPr>
        <p:txBody>
          <a:bodyPr/>
          <a:lstStyle>
            <a:lvl1pPr marL="0" indent="0">
              <a:buNone/>
              <a:defRPr sz="8544">
                <a:solidFill>
                  <a:schemeClr val="tx1">
                    <a:tint val="75000"/>
                  </a:schemeClr>
                </a:solidFill>
              </a:defRPr>
            </a:lvl1pPr>
            <a:lvl2pPr marL="1627632" indent="0">
              <a:buNone/>
              <a:defRPr sz="7120">
                <a:solidFill>
                  <a:schemeClr val="tx1">
                    <a:tint val="75000"/>
                  </a:schemeClr>
                </a:solidFill>
              </a:defRPr>
            </a:lvl2pPr>
            <a:lvl3pPr marL="3255264" indent="0">
              <a:buNone/>
              <a:defRPr sz="6408">
                <a:solidFill>
                  <a:schemeClr val="tx1">
                    <a:tint val="75000"/>
                  </a:schemeClr>
                </a:solidFill>
              </a:defRPr>
            </a:lvl3pPr>
            <a:lvl4pPr marL="4882896" indent="0">
              <a:buNone/>
              <a:defRPr sz="5696">
                <a:solidFill>
                  <a:schemeClr val="tx1">
                    <a:tint val="75000"/>
                  </a:schemeClr>
                </a:solidFill>
              </a:defRPr>
            </a:lvl4pPr>
            <a:lvl5pPr marL="6510528" indent="0">
              <a:buNone/>
              <a:defRPr sz="5696">
                <a:solidFill>
                  <a:schemeClr val="tx1">
                    <a:tint val="75000"/>
                  </a:schemeClr>
                </a:solidFill>
              </a:defRPr>
            </a:lvl5pPr>
            <a:lvl6pPr marL="8138160" indent="0">
              <a:buNone/>
              <a:defRPr sz="5696">
                <a:solidFill>
                  <a:schemeClr val="tx1">
                    <a:tint val="75000"/>
                  </a:schemeClr>
                </a:solidFill>
              </a:defRPr>
            </a:lvl6pPr>
            <a:lvl7pPr marL="9765792" indent="0">
              <a:buNone/>
              <a:defRPr sz="5696">
                <a:solidFill>
                  <a:schemeClr val="tx1">
                    <a:tint val="75000"/>
                  </a:schemeClr>
                </a:solidFill>
              </a:defRPr>
            </a:lvl7pPr>
            <a:lvl8pPr marL="11393424" indent="0">
              <a:buNone/>
              <a:defRPr sz="5696">
                <a:solidFill>
                  <a:schemeClr val="tx1">
                    <a:tint val="75000"/>
                  </a:schemeClr>
                </a:solidFill>
              </a:defRPr>
            </a:lvl8pPr>
            <a:lvl9pPr marL="13021056" indent="0">
              <a:buNone/>
              <a:defRPr sz="5696">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2040570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92418" y="6499141"/>
            <a:ext cx="18498582" cy="154905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35075" y="6499141"/>
            <a:ext cx="18498582" cy="154905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236209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98087" y="1299830"/>
            <a:ext cx="37541240" cy="4718943"/>
          </a:xfrm>
        </p:spPr>
        <p:txBody>
          <a:bodyPr/>
          <a:lstStyle/>
          <a:p>
            <a:r>
              <a:rPr lang="en-US"/>
              <a:t>Click to edit Master title style</a:t>
            </a:r>
          </a:p>
        </p:txBody>
      </p:sp>
      <p:sp>
        <p:nvSpPr>
          <p:cNvPr id="3" name="Text Placeholder 2"/>
          <p:cNvSpPr>
            <a:spLocks noGrp="1"/>
          </p:cNvSpPr>
          <p:nvPr>
            <p:ph type="body" idx="1"/>
          </p:nvPr>
        </p:nvSpPr>
        <p:spPr>
          <a:xfrm>
            <a:off x="2998089" y="5984862"/>
            <a:ext cx="18413568" cy="2933089"/>
          </a:xfrm>
        </p:spPr>
        <p:txBody>
          <a:bodyPr anchor="b"/>
          <a:lstStyle>
            <a:lvl1pPr marL="0" indent="0">
              <a:buNone/>
              <a:defRPr sz="8544" b="1"/>
            </a:lvl1pPr>
            <a:lvl2pPr marL="1627632" indent="0">
              <a:buNone/>
              <a:defRPr sz="7120" b="1"/>
            </a:lvl2pPr>
            <a:lvl3pPr marL="3255264" indent="0">
              <a:buNone/>
              <a:defRPr sz="6408" b="1"/>
            </a:lvl3pPr>
            <a:lvl4pPr marL="4882896" indent="0">
              <a:buNone/>
              <a:defRPr sz="5696" b="1"/>
            </a:lvl4pPr>
            <a:lvl5pPr marL="6510528" indent="0">
              <a:buNone/>
              <a:defRPr sz="5696" b="1"/>
            </a:lvl5pPr>
            <a:lvl6pPr marL="8138160" indent="0">
              <a:buNone/>
              <a:defRPr sz="5696" b="1"/>
            </a:lvl6pPr>
            <a:lvl7pPr marL="9765792" indent="0">
              <a:buNone/>
              <a:defRPr sz="5696" b="1"/>
            </a:lvl7pPr>
            <a:lvl8pPr marL="11393424" indent="0">
              <a:buNone/>
              <a:defRPr sz="5696" b="1"/>
            </a:lvl8pPr>
            <a:lvl9pPr marL="13021056" indent="0">
              <a:buNone/>
              <a:defRPr sz="5696" b="1"/>
            </a:lvl9pPr>
          </a:lstStyle>
          <a:p>
            <a:pPr lvl="0"/>
            <a:r>
              <a:rPr lang="en-US"/>
              <a:t>Edit Master text styles</a:t>
            </a:r>
          </a:p>
        </p:txBody>
      </p:sp>
      <p:sp>
        <p:nvSpPr>
          <p:cNvPr id="4" name="Content Placeholder 3"/>
          <p:cNvSpPr>
            <a:spLocks noGrp="1"/>
          </p:cNvSpPr>
          <p:nvPr>
            <p:ph sz="half" idx="2"/>
          </p:nvPr>
        </p:nvSpPr>
        <p:spPr>
          <a:xfrm>
            <a:off x="2998089" y="8917951"/>
            <a:ext cx="18413568" cy="13116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035076" y="5984862"/>
            <a:ext cx="18504251" cy="2933089"/>
          </a:xfrm>
        </p:spPr>
        <p:txBody>
          <a:bodyPr anchor="b"/>
          <a:lstStyle>
            <a:lvl1pPr marL="0" indent="0">
              <a:buNone/>
              <a:defRPr sz="8544" b="1"/>
            </a:lvl1pPr>
            <a:lvl2pPr marL="1627632" indent="0">
              <a:buNone/>
              <a:defRPr sz="7120" b="1"/>
            </a:lvl2pPr>
            <a:lvl3pPr marL="3255264" indent="0">
              <a:buNone/>
              <a:defRPr sz="6408" b="1"/>
            </a:lvl3pPr>
            <a:lvl4pPr marL="4882896" indent="0">
              <a:buNone/>
              <a:defRPr sz="5696" b="1"/>
            </a:lvl4pPr>
            <a:lvl5pPr marL="6510528" indent="0">
              <a:buNone/>
              <a:defRPr sz="5696" b="1"/>
            </a:lvl5pPr>
            <a:lvl6pPr marL="8138160" indent="0">
              <a:buNone/>
              <a:defRPr sz="5696" b="1"/>
            </a:lvl6pPr>
            <a:lvl7pPr marL="9765792" indent="0">
              <a:buNone/>
              <a:defRPr sz="5696" b="1"/>
            </a:lvl7pPr>
            <a:lvl8pPr marL="11393424" indent="0">
              <a:buNone/>
              <a:defRPr sz="5696" b="1"/>
            </a:lvl8pPr>
            <a:lvl9pPr marL="13021056" indent="0">
              <a:buNone/>
              <a:defRPr sz="5696" b="1"/>
            </a:lvl9pPr>
          </a:lstStyle>
          <a:p>
            <a:pPr lvl="0"/>
            <a:r>
              <a:rPr lang="en-US"/>
              <a:t>Edit Master text styles</a:t>
            </a:r>
          </a:p>
        </p:txBody>
      </p:sp>
      <p:sp>
        <p:nvSpPr>
          <p:cNvPr id="6" name="Content Placeholder 5"/>
          <p:cNvSpPr>
            <a:spLocks noGrp="1"/>
          </p:cNvSpPr>
          <p:nvPr>
            <p:ph sz="quarter" idx="4"/>
          </p:nvPr>
        </p:nvSpPr>
        <p:spPr>
          <a:xfrm>
            <a:off x="22035076" y="8917951"/>
            <a:ext cx="18504251" cy="13116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3055202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2490408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033452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98089" y="1627611"/>
            <a:ext cx="14038291" cy="5696638"/>
          </a:xfrm>
        </p:spPr>
        <p:txBody>
          <a:bodyPr anchor="b"/>
          <a:lstStyle>
            <a:lvl1pPr>
              <a:defRPr sz="11392"/>
            </a:lvl1pPr>
          </a:lstStyle>
          <a:p>
            <a:r>
              <a:rPr lang="en-US"/>
              <a:t>Click to edit Master title style</a:t>
            </a:r>
          </a:p>
        </p:txBody>
      </p:sp>
      <p:sp>
        <p:nvSpPr>
          <p:cNvPr id="3" name="Content Placeholder 2"/>
          <p:cNvSpPr>
            <a:spLocks noGrp="1"/>
          </p:cNvSpPr>
          <p:nvPr>
            <p:ph idx="1"/>
          </p:nvPr>
        </p:nvSpPr>
        <p:spPr>
          <a:xfrm>
            <a:off x="18504251" y="3515189"/>
            <a:ext cx="22035075" cy="17349880"/>
          </a:xfrm>
        </p:spPr>
        <p:txBody>
          <a:bodyPr/>
          <a:lstStyle>
            <a:lvl1pPr>
              <a:defRPr sz="11392"/>
            </a:lvl1pPr>
            <a:lvl2pPr>
              <a:defRPr sz="9968"/>
            </a:lvl2pPr>
            <a:lvl3pPr>
              <a:defRPr sz="8544"/>
            </a:lvl3pPr>
            <a:lvl4pPr>
              <a:defRPr sz="7120"/>
            </a:lvl4pPr>
            <a:lvl5pPr>
              <a:defRPr sz="7120"/>
            </a:lvl5pPr>
            <a:lvl6pPr>
              <a:defRPr sz="7120"/>
            </a:lvl6pPr>
            <a:lvl7pPr>
              <a:defRPr sz="7120"/>
            </a:lvl7pPr>
            <a:lvl8pPr>
              <a:defRPr sz="7120"/>
            </a:lvl8pPr>
            <a:lvl9pPr>
              <a:defRPr sz="712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998089" y="7324249"/>
            <a:ext cx="14038291" cy="13569077"/>
          </a:xfrm>
        </p:spPr>
        <p:txBody>
          <a:bodyPr/>
          <a:lstStyle>
            <a:lvl1pPr marL="0" indent="0">
              <a:buNone/>
              <a:defRPr sz="5696"/>
            </a:lvl1pPr>
            <a:lvl2pPr marL="1627632" indent="0">
              <a:buNone/>
              <a:defRPr sz="4984"/>
            </a:lvl2pPr>
            <a:lvl3pPr marL="3255264" indent="0">
              <a:buNone/>
              <a:defRPr sz="4272"/>
            </a:lvl3pPr>
            <a:lvl4pPr marL="4882896" indent="0">
              <a:buNone/>
              <a:defRPr sz="3560"/>
            </a:lvl4pPr>
            <a:lvl5pPr marL="6510528" indent="0">
              <a:buNone/>
              <a:defRPr sz="3560"/>
            </a:lvl5pPr>
            <a:lvl6pPr marL="8138160" indent="0">
              <a:buNone/>
              <a:defRPr sz="3560"/>
            </a:lvl6pPr>
            <a:lvl7pPr marL="9765792" indent="0">
              <a:buNone/>
              <a:defRPr sz="3560"/>
            </a:lvl7pPr>
            <a:lvl8pPr marL="11393424" indent="0">
              <a:buNone/>
              <a:defRPr sz="3560"/>
            </a:lvl8pPr>
            <a:lvl9pPr marL="13021056" indent="0">
              <a:buNone/>
              <a:defRPr sz="3560"/>
            </a:lvl9pPr>
          </a:lstStyle>
          <a:p>
            <a:pPr lvl="0"/>
            <a:r>
              <a:rPr lang="en-US"/>
              <a:t>Edit Master text styles</a:t>
            </a:r>
          </a:p>
        </p:txBody>
      </p:sp>
      <p:sp>
        <p:nvSpPr>
          <p:cNvPr id="5" name="Date Placeholder 4"/>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869303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98089" y="1627611"/>
            <a:ext cx="14038291" cy="5696638"/>
          </a:xfrm>
        </p:spPr>
        <p:txBody>
          <a:bodyPr anchor="b"/>
          <a:lstStyle>
            <a:lvl1pPr>
              <a:defRPr sz="11392"/>
            </a:lvl1pPr>
          </a:lstStyle>
          <a:p>
            <a:r>
              <a:rPr lang="en-US"/>
              <a:t>Click to edit Master title style</a:t>
            </a:r>
          </a:p>
        </p:txBody>
      </p:sp>
      <p:sp>
        <p:nvSpPr>
          <p:cNvPr id="3" name="Picture Placeholder 2"/>
          <p:cNvSpPr>
            <a:spLocks noGrp="1"/>
          </p:cNvSpPr>
          <p:nvPr>
            <p:ph type="pic" idx="1"/>
          </p:nvPr>
        </p:nvSpPr>
        <p:spPr>
          <a:xfrm>
            <a:off x="18504251" y="3515189"/>
            <a:ext cx="22035075" cy="17349880"/>
          </a:xfrm>
        </p:spPr>
        <p:txBody>
          <a:bodyPr/>
          <a:lstStyle>
            <a:lvl1pPr marL="0" indent="0">
              <a:buNone/>
              <a:defRPr sz="11392"/>
            </a:lvl1pPr>
            <a:lvl2pPr marL="1627632" indent="0">
              <a:buNone/>
              <a:defRPr sz="9968"/>
            </a:lvl2pPr>
            <a:lvl3pPr marL="3255264" indent="0">
              <a:buNone/>
              <a:defRPr sz="8544"/>
            </a:lvl3pPr>
            <a:lvl4pPr marL="4882896" indent="0">
              <a:buNone/>
              <a:defRPr sz="7120"/>
            </a:lvl4pPr>
            <a:lvl5pPr marL="6510528" indent="0">
              <a:buNone/>
              <a:defRPr sz="7120"/>
            </a:lvl5pPr>
            <a:lvl6pPr marL="8138160" indent="0">
              <a:buNone/>
              <a:defRPr sz="7120"/>
            </a:lvl6pPr>
            <a:lvl7pPr marL="9765792" indent="0">
              <a:buNone/>
              <a:defRPr sz="7120"/>
            </a:lvl7pPr>
            <a:lvl8pPr marL="11393424" indent="0">
              <a:buNone/>
              <a:defRPr sz="7120"/>
            </a:lvl8pPr>
            <a:lvl9pPr marL="13021056" indent="0">
              <a:buNone/>
              <a:defRPr sz="7120"/>
            </a:lvl9pPr>
          </a:lstStyle>
          <a:p>
            <a:endParaRPr lang="en-US"/>
          </a:p>
        </p:txBody>
      </p:sp>
      <p:sp>
        <p:nvSpPr>
          <p:cNvPr id="4" name="Text Placeholder 3"/>
          <p:cNvSpPr>
            <a:spLocks noGrp="1"/>
          </p:cNvSpPr>
          <p:nvPr>
            <p:ph type="body" sz="half" idx="2"/>
          </p:nvPr>
        </p:nvSpPr>
        <p:spPr>
          <a:xfrm>
            <a:off x="2998089" y="7324249"/>
            <a:ext cx="14038291" cy="13569077"/>
          </a:xfrm>
        </p:spPr>
        <p:txBody>
          <a:bodyPr/>
          <a:lstStyle>
            <a:lvl1pPr marL="0" indent="0">
              <a:buNone/>
              <a:defRPr sz="5696"/>
            </a:lvl1pPr>
            <a:lvl2pPr marL="1627632" indent="0">
              <a:buNone/>
              <a:defRPr sz="4984"/>
            </a:lvl2pPr>
            <a:lvl3pPr marL="3255264" indent="0">
              <a:buNone/>
              <a:defRPr sz="4272"/>
            </a:lvl3pPr>
            <a:lvl4pPr marL="4882896" indent="0">
              <a:buNone/>
              <a:defRPr sz="3560"/>
            </a:lvl4pPr>
            <a:lvl5pPr marL="6510528" indent="0">
              <a:buNone/>
              <a:defRPr sz="3560"/>
            </a:lvl5pPr>
            <a:lvl6pPr marL="8138160" indent="0">
              <a:buNone/>
              <a:defRPr sz="3560"/>
            </a:lvl6pPr>
            <a:lvl7pPr marL="9765792" indent="0">
              <a:buNone/>
              <a:defRPr sz="3560"/>
            </a:lvl7pPr>
            <a:lvl8pPr marL="11393424" indent="0">
              <a:buNone/>
              <a:defRPr sz="3560"/>
            </a:lvl8pPr>
            <a:lvl9pPr marL="13021056" indent="0">
              <a:buNone/>
              <a:defRPr sz="3560"/>
            </a:lvl9pPr>
          </a:lstStyle>
          <a:p>
            <a:pPr lvl="0"/>
            <a:r>
              <a:rPr lang="en-US"/>
              <a:t>Edit Master text styles</a:t>
            </a:r>
          </a:p>
        </p:txBody>
      </p:sp>
      <p:sp>
        <p:nvSpPr>
          <p:cNvPr id="5" name="Date Placeholder 4"/>
          <p:cNvSpPr>
            <a:spLocks noGrp="1"/>
          </p:cNvSpPr>
          <p:nvPr>
            <p:ph type="dt" sz="half" idx="10"/>
          </p:nvPr>
        </p:nvSpPr>
        <p:spPr/>
        <p:txBody>
          <a:bodyPr/>
          <a:lstStyle/>
          <a:p>
            <a:fld id="{1015BFE5-32FC-43EE-B228-023E40A467C7}" type="datetimeFigureOut">
              <a:rPr lang="en-US" smtClean="0"/>
              <a:pPr/>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273506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2418" y="1299830"/>
            <a:ext cx="37541240" cy="471894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992418" y="6499141"/>
            <a:ext cx="37541240" cy="154905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992418" y="22628314"/>
            <a:ext cx="9793367" cy="1299828"/>
          </a:xfrm>
          <a:prstGeom prst="rect">
            <a:avLst/>
          </a:prstGeom>
        </p:spPr>
        <p:txBody>
          <a:bodyPr vert="horz" lIns="91440" tIns="45720" rIns="91440" bIns="45720" rtlCol="0" anchor="ctr"/>
          <a:lstStyle>
            <a:lvl1pPr algn="l">
              <a:defRPr sz="4272">
                <a:solidFill>
                  <a:schemeClr val="tx1">
                    <a:tint val="75000"/>
                  </a:schemeClr>
                </a:solidFill>
              </a:defRPr>
            </a:lvl1pPr>
          </a:lstStyle>
          <a:p>
            <a:fld id="{1015BFE5-32FC-43EE-B228-023E40A467C7}" type="datetimeFigureOut">
              <a:rPr lang="en-US" smtClean="0"/>
              <a:pPr/>
              <a:t>11/24/2025</a:t>
            </a:fld>
            <a:endParaRPr lang="en-US"/>
          </a:p>
        </p:txBody>
      </p:sp>
      <p:sp>
        <p:nvSpPr>
          <p:cNvPr id="5" name="Footer Placeholder 4"/>
          <p:cNvSpPr>
            <a:spLocks noGrp="1"/>
          </p:cNvSpPr>
          <p:nvPr>
            <p:ph type="ftr" sz="quarter" idx="3"/>
          </p:nvPr>
        </p:nvSpPr>
        <p:spPr>
          <a:xfrm>
            <a:off x="14418013" y="22628314"/>
            <a:ext cx="14690050" cy="1299828"/>
          </a:xfrm>
          <a:prstGeom prst="rect">
            <a:avLst/>
          </a:prstGeom>
        </p:spPr>
        <p:txBody>
          <a:bodyPr vert="horz" lIns="91440" tIns="45720" rIns="91440" bIns="45720" rtlCol="0" anchor="ctr"/>
          <a:lstStyle>
            <a:lvl1pPr algn="ctr">
              <a:defRPr sz="42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740290" y="22628314"/>
            <a:ext cx="9793367" cy="1299828"/>
          </a:xfrm>
          <a:prstGeom prst="rect">
            <a:avLst/>
          </a:prstGeom>
        </p:spPr>
        <p:txBody>
          <a:bodyPr vert="horz" lIns="91440" tIns="45720" rIns="91440" bIns="45720" rtlCol="0" anchor="ctr"/>
          <a:lstStyle>
            <a:lvl1pPr algn="r">
              <a:defRPr sz="4272">
                <a:solidFill>
                  <a:schemeClr val="tx1">
                    <a:tint val="75000"/>
                  </a:schemeClr>
                </a:solidFill>
              </a:defRPr>
            </a:lvl1pPr>
          </a:lstStyle>
          <a:p>
            <a:fld id="{6155AF50-7BCD-40EB-8061-BE4145ED46D9}" type="slidenum">
              <a:rPr lang="en-US" smtClean="0"/>
              <a:pPr/>
              <a:t>‹#›</a:t>
            </a:fld>
            <a:endParaRPr lang="en-US"/>
          </a:p>
        </p:txBody>
      </p:sp>
    </p:spTree>
    <p:extLst>
      <p:ext uri="{BB962C8B-B14F-4D97-AF65-F5344CB8AC3E}">
        <p14:creationId xmlns:p14="http://schemas.microsoft.com/office/powerpoint/2010/main" val="1694912629"/>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defTabSz="3255264" rtl="0" eaLnBrk="1" latinLnBrk="0" hangingPunct="1">
        <a:lnSpc>
          <a:spcPct val="90000"/>
        </a:lnSpc>
        <a:spcBef>
          <a:spcPct val="0"/>
        </a:spcBef>
        <a:buNone/>
        <a:defRPr sz="15664" kern="1200">
          <a:solidFill>
            <a:schemeClr val="tx1"/>
          </a:solidFill>
          <a:latin typeface="+mj-lt"/>
          <a:ea typeface="+mj-ea"/>
          <a:cs typeface="+mj-cs"/>
        </a:defRPr>
      </a:lvl1pPr>
    </p:titleStyle>
    <p:bodyStyle>
      <a:lvl1pPr marL="813816" indent="-813816" algn="l" defTabSz="3255264" rtl="0" eaLnBrk="1" latinLnBrk="0" hangingPunct="1">
        <a:lnSpc>
          <a:spcPct val="90000"/>
        </a:lnSpc>
        <a:spcBef>
          <a:spcPts val="3560"/>
        </a:spcBef>
        <a:buFont typeface="Arial" panose="020B0604020202020204" pitchFamily="34" charset="0"/>
        <a:buChar char="•"/>
        <a:defRPr sz="9968" kern="1200">
          <a:solidFill>
            <a:schemeClr val="tx1"/>
          </a:solidFill>
          <a:latin typeface="+mn-lt"/>
          <a:ea typeface="+mn-ea"/>
          <a:cs typeface="+mn-cs"/>
        </a:defRPr>
      </a:lvl1pPr>
      <a:lvl2pPr marL="2441448" indent="-813816" algn="l" defTabSz="3255264" rtl="0" eaLnBrk="1" latinLnBrk="0" hangingPunct="1">
        <a:lnSpc>
          <a:spcPct val="90000"/>
        </a:lnSpc>
        <a:spcBef>
          <a:spcPts val="1780"/>
        </a:spcBef>
        <a:buFont typeface="Arial" panose="020B0604020202020204" pitchFamily="34" charset="0"/>
        <a:buChar char="•"/>
        <a:defRPr sz="8544" kern="1200">
          <a:solidFill>
            <a:schemeClr val="tx1"/>
          </a:solidFill>
          <a:latin typeface="+mn-lt"/>
          <a:ea typeface="+mn-ea"/>
          <a:cs typeface="+mn-cs"/>
        </a:defRPr>
      </a:lvl2pPr>
      <a:lvl3pPr marL="4069080" indent="-813816" algn="l" defTabSz="3255264" rtl="0" eaLnBrk="1" latinLnBrk="0" hangingPunct="1">
        <a:lnSpc>
          <a:spcPct val="90000"/>
        </a:lnSpc>
        <a:spcBef>
          <a:spcPts val="1780"/>
        </a:spcBef>
        <a:buFont typeface="Arial" panose="020B0604020202020204" pitchFamily="34" charset="0"/>
        <a:buChar char="•"/>
        <a:defRPr sz="7120" kern="1200">
          <a:solidFill>
            <a:schemeClr val="tx1"/>
          </a:solidFill>
          <a:latin typeface="+mn-lt"/>
          <a:ea typeface="+mn-ea"/>
          <a:cs typeface="+mn-cs"/>
        </a:defRPr>
      </a:lvl3pPr>
      <a:lvl4pPr marL="5696712"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4pPr>
      <a:lvl5pPr marL="7324344"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5pPr>
      <a:lvl6pPr marL="8951976"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6pPr>
      <a:lvl7pPr marL="10579608"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7pPr>
      <a:lvl8pPr marL="12207240"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8pPr>
      <a:lvl9pPr marL="13834872"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9pPr>
    </p:bodyStyle>
    <p:otherStyle>
      <a:defPPr>
        <a:defRPr lang="en-US"/>
      </a:defPPr>
      <a:lvl1pPr marL="0" algn="l" defTabSz="3255264" rtl="0" eaLnBrk="1" latinLnBrk="0" hangingPunct="1">
        <a:defRPr sz="6408" kern="1200">
          <a:solidFill>
            <a:schemeClr val="tx1"/>
          </a:solidFill>
          <a:latin typeface="+mn-lt"/>
          <a:ea typeface="+mn-ea"/>
          <a:cs typeface="+mn-cs"/>
        </a:defRPr>
      </a:lvl1pPr>
      <a:lvl2pPr marL="1627632" algn="l" defTabSz="3255264" rtl="0" eaLnBrk="1" latinLnBrk="0" hangingPunct="1">
        <a:defRPr sz="6408" kern="1200">
          <a:solidFill>
            <a:schemeClr val="tx1"/>
          </a:solidFill>
          <a:latin typeface="+mn-lt"/>
          <a:ea typeface="+mn-ea"/>
          <a:cs typeface="+mn-cs"/>
        </a:defRPr>
      </a:lvl2pPr>
      <a:lvl3pPr marL="3255264" algn="l" defTabSz="3255264" rtl="0" eaLnBrk="1" latinLnBrk="0" hangingPunct="1">
        <a:defRPr sz="6408" kern="1200">
          <a:solidFill>
            <a:schemeClr val="tx1"/>
          </a:solidFill>
          <a:latin typeface="+mn-lt"/>
          <a:ea typeface="+mn-ea"/>
          <a:cs typeface="+mn-cs"/>
        </a:defRPr>
      </a:lvl3pPr>
      <a:lvl4pPr marL="4882896" algn="l" defTabSz="3255264" rtl="0" eaLnBrk="1" latinLnBrk="0" hangingPunct="1">
        <a:defRPr sz="6408" kern="1200">
          <a:solidFill>
            <a:schemeClr val="tx1"/>
          </a:solidFill>
          <a:latin typeface="+mn-lt"/>
          <a:ea typeface="+mn-ea"/>
          <a:cs typeface="+mn-cs"/>
        </a:defRPr>
      </a:lvl4pPr>
      <a:lvl5pPr marL="6510528" algn="l" defTabSz="3255264" rtl="0" eaLnBrk="1" latinLnBrk="0" hangingPunct="1">
        <a:defRPr sz="6408" kern="1200">
          <a:solidFill>
            <a:schemeClr val="tx1"/>
          </a:solidFill>
          <a:latin typeface="+mn-lt"/>
          <a:ea typeface="+mn-ea"/>
          <a:cs typeface="+mn-cs"/>
        </a:defRPr>
      </a:lvl5pPr>
      <a:lvl6pPr marL="8138160" algn="l" defTabSz="3255264" rtl="0" eaLnBrk="1" latinLnBrk="0" hangingPunct="1">
        <a:defRPr sz="6408" kern="1200">
          <a:solidFill>
            <a:schemeClr val="tx1"/>
          </a:solidFill>
          <a:latin typeface="+mn-lt"/>
          <a:ea typeface="+mn-ea"/>
          <a:cs typeface="+mn-cs"/>
        </a:defRPr>
      </a:lvl6pPr>
      <a:lvl7pPr marL="9765792" algn="l" defTabSz="3255264" rtl="0" eaLnBrk="1" latinLnBrk="0" hangingPunct="1">
        <a:defRPr sz="6408" kern="1200">
          <a:solidFill>
            <a:schemeClr val="tx1"/>
          </a:solidFill>
          <a:latin typeface="+mn-lt"/>
          <a:ea typeface="+mn-ea"/>
          <a:cs typeface="+mn-cs"/>
        </a:defRPr>
      </a:lvl7pPr>
      <a:lvl8pPr marL="11393424" algn="l" defTabSz="3255264" rtl="0" eaLnBrk="1" latinLnBrk="0" hangingPunct="1">
        <a:defRPr sz="6408" kern="1200">
          <a:solidFill>
            <a:schemeClr val="tx1"/>
          </a:solidFill>
          <a:latin typeface="+mn-lt"/>
          <a:ea typeface="+mn-ea"/>
          <a:cs typeface="+mn-cs"/>
        </a:defRPr>
      </a:lvl8pPr>
      <a:lvl9pPr marL="13021056" algn="l" defTabSz="3255264" rtl="0" eaLnBrk="1" latinLnBrk="0" hangingPunct="1">
        <a:defRPr sz="640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a:extLst>
              <a:ext uri="{FF2B5EF4-FFF2-40B4-BE49-F238E27FC236}">
                <a16:creationId xmlns:a16="http://schemas.microsoft.com/office/drawing/2014/main" id="{EBD9C599-6CBD-8948-B8ED-4FC99C2B559C}"/>
              </a:ext>
            </a:extLst>
          </p:cNvPr>
          <p:cNvSpPr>
            <a:spLocks noChangeArrowheads="1"/>
          </p:cNvSpPr>
          <p:nvPr/>
        </p:nvSpPr>
        <p:spPr bwMode="auto">
          <a:xfrm>
            <a:off x="1897137" y="4746777"/>
            <a:ext cx="6484741" cy="1342668"/>
          </a:xfrm>
          <a:prstGeom prst="roundRect">
            <a:avLst>
              <a:gd name="adj" fmla="val 7000"/>
            </a:avLst>
          </a:prstGeom>
          <a:solidFill>
            <a:schemeClr val="accent4">
              <a:lumMod val="20000"/>
              <a:lumOff val="80000"/>
            </a:schemeClr>
          </a:solidFill>
          <a:ln>
            <a:noFill/>
            <a:headEnd/>
            <a:tailEnd/>
          </a:ln>
        </p:spPr>
        <p:style>
          <a:lnRef idx="2">
            <a:schemeClr val="accent1"/>
          </a:lnRef>
          <a:fillRef idx="1">
            <a:schemeClr val="lt1"/>
          </a:fillRef>
          <a:effectRef idx="0">
            <a:schemeClr val="accent1"/>
          </a:effectRef>
          <a:fontRef idx="minor">
            <a:schemeClr val="dk1"/>
          </a:fontRef>
        </p:style>
        <p:txBody>
          <a:bodyPr wrap="square" lIns="274320" tIns="274320" rIns="274320" bIns="274320" anchor="ctr">
            <a:spAutoFit/>
          </a:bodyPr>
          <a:lstStyle/>
          <a:p>
            <a:pPr rtl="1">
              <a:defRPr/>
            </a:pPr>
            <a:r>
              <a:rPr lang="en-US" sz="4800" dirty="0">
                <a:solidFill>
                  <a:schemeClr val="tx1"/>
                </a:solidFill>
                <a:cs typeface="B Nazanin" panose="00000400000000000000" pitchFamily="2" charset="-78"/>
              </a:rPr>
              <a:t>Code:</a:t>
            </a:r>
            <a:endParaRPr lang="fa-IR" sz="4800" dirty="0">
              <a:solidFill>
                <a:schemeClr val="tx1"/>
              </a:solidFill>
              <a:cs typeface="B Nazanin" panose="00000400000000000000" pitchFamily="2" charset="-78"/>
            </a:endParaRPr>
          </a:p>
        </p:txBody>
      </p:sp>
      <p:sp>
        <p:nvSpPr>
          <p:cNvPr id="3" name="Rounded Rectangle 9">
            <a:extLst>
              <a:ext uri="{FF2B5EF4-FFF2-40B4-BE49-F238E27FC236}">
                <a16:creationId xmlns:a16="http://schemas.microsoft.com/office/drawing/2014/main" id="{3242C08A-51C4-AFF4-ACB2-059B195B055E}"/>
              </a:ext>
            </a:extLst>
          </p:cNvPr>
          <p:cNvSpPr/>
          <p:nvPr/>
        </p:nvSpPr>
        <p:spPr>
          <a:xfrm>
            <a:off x="2822824" y="711696"/>
            <a:ext cx="3697245" cy="3833829"/>
          </a:xfrm>
          <a:prstGeom prst="roundRect">
            <a:avLst/>
          </a:prstGeom>
          <a:noFill/>
          <a:ln>
            <a:solidFill>
              <a:schemeClr val="accent1"/>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ctr" rtl="1"/>
            <a:r>
              <a:rPr lang="fa-IR" sz="5400" dirty="0">
                <a:solidFill>
                  <a:schemeClr val="accent1"/>
                </a:solidFill>
                <a:cs typeface="B Nazanin" panose="00000400000000000000" pitchFamily="2" charset="-78"/>
              </a:rPr>
              <a:t>عکس ارائه دهنده</a:t>
            </a:r>
            <a:endParaRPr lang="en-US" sz="5400" dirty="0">
              <a:solidFill>
                <a:schemeClr val="accent1"/>
              </a:solidFill>
              <a:cs typeface="B Nazanin" panose="00000400000000000000" pitchFamily="2" charset="-78"/>
            </a:endParaRPr>
          </a:p>
        </p:txBody>
      </p:sp>
      <p:sp>
        <p:nvSpPr>
          <p:cNvPr id="5" name="Text Placeholder 5">
            <a:extLst>
              <a:ext uri="{FF2B5EF4-FFF2-40B4-BE49-F238E27FC236}">
                <a16:creationId xmlns:a16="http://schemas.microsoft.com/office/drawing/2014/main" id="{4B680EFA-D7B5-9F1F-7E6B-D60480008DBD}"/>
              </a:ext>
            </a:extLst>
          </p:cNvPr>
          <p:cNvSpPr txBox="1"/>
          <p:nvPr/>
        </p:nvSpPr>
        <p:spPr>
          <a:xfrm>
            <a:off x="3287064" y="4204365"/>
            <a:ext cx="36576000" cy="2597634"/>
          </a:xfrm>
          <a:prstGeom prst="rect">
            <a:avLst/>
          </a:prstGeom>
        </p:spPr>
        <p:txBody>
          <a:bodyPr lIns="0" tIns="0" rIns="0" bIns="0">
            <a:spAutoFit/>
          </a:bodyPr>
          <a:lstStyle>
            <a:defPPr>
              <a:defRPr kern="1200"/>
            </a:defPPr>
            <a:lvl1pPr marL="0" marR="0" indent="0" algn="l" defTabSz="3761086" rtl="0" eaLnBrk="1" fontAlgn="auto" latinLnBrk="0" hangingPunct="1">
              <a:lnSpc>
                <a:spcPct val="100000"/>
              </a:lnSpc>
              <a:spcBef>
                <a:spcPct val="20000"/>
              </a:spcBef>
              <a:spcAft>
                <a:spcPct val="0"/>
              </a:spcAft>
              <a:buClrTx/>
              <a:buSzTx/>
              <a:buFont typeface="Arial" pitchFamily="34" charset="0"/>
              <a:buNone/>
              <a:defRPr sz="6000" kern="1200" baseline="0">
                <a:solidFill>
                  <a:schemeClr val="tx2"/>
                </a:solidFill>
                <a:latin typeface="Franklin Gothic Heavy" pitchFamily="34" charset="0"/>
                <a:ea typeface="+mn-ea"/>
                <a:cs typeface="+mn-cs"/>
              </a:defRPr>
            </a:lvl1pPr>
            <a:lvl2pPr marL="1880543" indent="0" algn="l" defTabSz="3761086" rtl="0" eaLnBrk="1" latinLnBrk="0" hangingPunct="1">
              <a:spcBef>
                <a:spcPct val="20000"/>
              </a:spcBef>
              <a:buFontTx/>
              <a:buNone/>
              <a:defRPr sz="11500" kern="1200">
                <a:solidFill>
                  <a:schemeClr val="tx1"/>
                </a:solidFill>
                <a:latin typeface="+mn-lt"/>
                <a:ea typeface="+mn-ea"/>
                <a:cs typeface="+mn-cs"/>
              </a:defRPr>
            </a:lvl2pPr>
            <a:lvl3pPr marL="3761086" indent="0" algn="l" defTabSz="3761086" rtl="0" eaLnBrk="1" latinLnBrk="0" hangingPunct="1">
              <a:spcBef>
                <a:spcPct val="20000"/>
              </a:spcBef>
              <a:buFontTx/>
              <a:buNone/>
              <a:defRPr sz="9900" kern="1200">
                <a:solidFill>
                  <a:schemeClr val="tx1"/>
                </a:solidFill>
                <a:latin typeface="+mn-lt"/>
                <a:ea typeface="+mn-ea"/>
                <a:cs typeface="+mn-cs"/>
              </a:defRPr>
            </a:lvl3pPr>
            <a:lvl4pPr marL="5641629" indent="0" algn="l" defTabSz="3761086" rtl="0" eaLnBrk="1" latinLnBrk="0" hangingPunct="1">
              <a:spcBef>
                <a:spcPct val="20000"/>
              </a:spcBef>
              <a:buFontTx/>
              <a:buNone/>
              <a:defRPr sz="8200" kern="1200">
                <a:solidFill>
                  <a:schemeClr val="tx1"/>
                </a:solidFill>
                <a:latin typeface="+mn-lt"/>
                <a:ea typeface="+mn-ea"/>
                <a:cs typeface="+mn-cs"/>
              </a:defRPr>
            </a:lvl4pPr>
            <a:lvl5pPr marL="7522172" indent="0" algn="l" defTabSz="3761086" rtl="0" eaLnBrk="1" latinLnBrk="0" hangingPunct="1">
              <a:spcBef>
                <a:spcPct val="20000"/>
              </a:spcBef>
              <a:buFontTx/>
              <a:buNone/>
              <a:defRPr sz="8200" kern="1200">
                <a:solidFill>
                  <a:schemeClr val="tx1"/>
                </a:solidFill>
                <a:latin typeface="+mn-lt"/>
                <a:ea typeface="+mn-ea"/>
                <a:cs typeface="+mn-cs"/>
              </a:defRPr>
            </a:lvl5pPr>
            <a:lvl6pPr marL="10342988"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6pPr>
            <a:lvl7pPr marL="12223531"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7pPr>
            <a:lvl8pPr marL="14104074"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8pPr>
            <a:lvl9pPr marL="15984617"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9pPr>
          </a:lstStyle>
          <a:p>
            <a:pPr algn="ctr" rtl="1"/>
            <a:r>
              <a:rPr lang="fa-IR" sz="4400" b="1" dirty="0">
                <a:solidFill>
                  <a:srgbClr val="000001"/>
                </a:solidFill>
                <a:latin typeface="Times New Roman" panose="02020603050405020304" pitchFamily="18" charset="0"/>
                <a:ea typeface="Open Sauce Bold"/>
                <a:cs typeface="B Titr" panose="00000700000000000000" pitchFamily="2" charset="-78"/>
                <a:sym typeface="Open Sauce Bold"/>
              </a:rPr>
              <a:t>عنوان مقاله</a:t>
            </a:r>
            <a:endParaRPr lang="en-US" sz="4400" b="1" dirty="0">
              <a:solidFill>
                <a:srgbClr val="000001"/>
              </a:solidFill>
              <a:latin typeface="Times New Roman" panose="02020603050405020304" pitchFamily="18" charset="0"/>
              <a:ea typeface="Open Sauce Bold"/>
              <a:cs typeface="B Titr" panose="00000700000000000000" pitchFamily="2" charset="-78"/>
              <a:sym typeface="Open Sauce Bold"/>
            </a:endParaRPr>
          </a:p>
          <a:p>
            <a:pPr algn="ctr" rtl="1"/>
            <a:r>
              <a:rPr lang="fa-IR" sz="4000" b="1" dirty="0">
                <a:solidFill>
                  <a:srgbClr val="000001"/>
                </a:solidFill>
                <a:latin typeface="Times New Roman" panose="02020603050405020304" pitchFamily="18" charset="0"/>
                <a:ea typeface="Open Sauce Bold"/>
                <a:cs typeface="B Titr" panose="00000700000000000000" pitchFamily="2" charset="-78"/>
                <a:sym typeface="Open Sauce Bold"/>
              </a:rPr>
              <a:t>نویسنده اول(1)، نویسنده دوم، نویسنده سوم، ...</a:t>
            </a:r>
            <a:endParaRPr lang="en-US" sz="3200" dirty="0">
              <a:solidFill>
                <a:srgbClr val="000001"/>
              </a:solidFill>
              <a:latin typeface="Times New Roman" panose="02020603050405020304" pitchFamily="18" charset="0"/>
              <a:ea typeface="Open Sauce"/>
              <a:cs typeface="B Lotus" panose="00000400000000000000" pitchFamily="2" charset="-78"/>
              <a:sym typeface="Open Sauce"/>
            </a:endParaRPr>
          </a:p>
          <a:p>
            <a:pPr algn="ctr"/>
            <a:r>
              <a:rPr lang="fa-IR" sz="3200" b="1" dirty="0">
                <a:solidFill>
                  <a:srgbClr val="000001"/>
                </a:solidFill>
                <a:latin typeface="Times New Roman" panose="02020603050405020304" pitchFamily="18" charset="0"/>
                <a:ea typeface="Open Sauce Bold"/>
                <a:cs typeface="B Lotus" panose="00000400000000000000" pitchFamily="2" charset="-78"/>
                <a:sym typeface="Open Sauce Bold"/>
              </a:rPr>
              <a:t>(1) </a:t>
            </a:r>
            <a:r>
              <a:rPr lang="fa-IR" sz="3200" dirty="0">
                <a:solidFill>
                  <a:srgbClr val="000001"/>
                </a:solidFill>
                <a:latin typeface="Times New Roman" panose="02020603050405020304" pitchFamily="18" charset="0"/>
                <a:ea typeface="Open Sauce"/>
                <a:cs typeface="B Lotus" panose="00000400000000000000" pitchFamily="2" charset="-78"/>
                <a:sym typeface="Open Sauce"/>
              </a:rPr>
              <a:t>نام دانشگاه، سازمان و با ارگانی که از هرکدام از نویسندگان و یا پروژه حمایت می کند را وارد کنید.</a:t>
            </a:r>
            <a:endParaRPr lang="en-US" sz="3200" dirty="0">
              <a:solidFill>
                <a:srgbClr val="000001"/>
              </a:solidFill>
              <a:latin typeface="Times New Roman" panose="02020603050405020304" pitchFamily="18" charset="0"/>
              <a:ea typeface="Open Sauce"/>
              <a:cs typeface="B Lotus" panose="00000400000000000000" pitchFamily="2" charset="-78"/>
              <a:sym typeface="Open Sauce"/>
            </a:endParaRPr>
          </a:p>
          <a:p>
            <a:pPr algn="ctr"/>
            <a:endParaRPr lang="en-US" sz="3200" dirty="0">
              <a:solidFill>
                <a:srgbClr val="235078"/>
              </a:solidFill>
              <a:latin typeface="Times New Roman" panose="02020603050405020304" pitchFamily="18" charset="0"/>
              <a:cs typeface="B Lotus" panose="00000400000000000000" pitchFamily="2" charset="-78"/>
            </a:endParaRPr>
          </a:p>
        </p:txBody>
      </p:sp>
      <p:sp>
        <p:nvSpPr>
          <p:cNvPr id="6" name="Rectangle 10">
            <a:extLst>
              <a:ext uri="{FF2B5EF4-FFF2-40B4-BE49-F238E27FC236}">
                <a16:creationId xmlns:a16="http://schemas.microsoft.com/office/drawing/2014/main" id="{383D3338-C15D-16FF-A9EA-486F069D5348}"/>
              </a:ext>
            </a:extLst>
          </p:cNvPr>
          <p:cNvSpPr>
            <a:spLocks noChangeArrowheads="1"/>
          </p:cNvSpPr>
          <p:nvPr/>
        </p:nvSpPr>
        <p:spPr bwMode="auto">
          <a:xfrm>
            <a:off x="594743" y="6547644"/>
            <a:ext cx="9601200" cy="873301"/>
          </a:xfrm>
          <a:prstGeom prst="rect">
            <a:avLst/>
          </a:prstGeom>
          <a:solidFill>
            <a:srgbClr val="7030A0"/>
          </a:solidFill>
          <a:ln w="12700">
            <a:solidFill>
              <a:srgbClr val="7030A0"/>
            </a:solidFill>
            <a:miter lim="800000"/>
          </a:ln>
        </p:spPr>
        <p:txBody>
          <a:bodyPr wrap="none" lIns="137126" tIns="73152" rIns="137126" bIns="68563" anchor="ctr" anchorCtr="0"/>
          <a:lstStyle>
            <a:defPPr>
              <a:defRPr kern="1200"/>
            </a:defPPr>
          </a:lstStyle>
          <a:p>
            <a:pPr algn="ctr" defTabSz="4702588">
              <a:defRPr/>
            </a:pPr>
            <a:r>
              <a:rPr lang="fa-IR" sz="4400" b="1" dirty="0">
                <a:solidFill>
                  <a:schemeClr val="bg1"/>
                </a:solidFill>
                <a:latin typeface="Libre Baskerville" panose="02000000000000000000" pitchFamily="2" charset="0"/>
                <a:cs typeface="B Titr" panose="00000700000000000000" pitchFamily="2" charset="-78"/>
              </a:rPr>
              <a:t>یافته ها</a:t>
            </a:r>
            <a:endParaRPr lang="en-US" sz="4400" b="1" dirty="0">
              <a:solidFill>
                <a:schemeClr val="bg1"/>
              </a:solidFill>
              <a:latin typeface="Libre Baskerville" panose="02000000000000000000" pitchFamily="2" charset="0"/>
              <a:cs typeface="B Titr" panose="00000700000000000000" pitchFamily="2" charset="-78"/>
            </a:endParaRPr>
          </a:p>
        </p:txBody>
      </p:sp>
      <p:sp>
        <p:nvSpPr>
          <p:cNvPr id="15" name="Rectangle 10">
            <a:extLst>
              <a:ext uri="{FF2B5EF4-FFF2-40B4-BE49-F238E27FC236}">
                <a16:creationId xmlns:a16="http://schemas.microsoft.com/office/drawing/2014/main" id="{D67F21B2-84D8-1970-2F0B-AE19C6FB30E4}"/>
              </a:ext>
            </a:extLst>
          </p:cNvPr>
          <p:cNvSpPr>
            <a:spLocks noChangeArrowheads="1"/>
          </p:cNvSpPr>
          <p:nvPr/>
        </p:nvSpPr>
        <p:spPr bwMode="auto">
          <a:xfrm>
            <a:off x="33212682" y="9709347"/>
            <a:ext cx="9601200" cy="873301"/>
          </a:xfrm>
          <a:prstGeom prst="rect">
            <a:avLst/>
          </a:prstGeom>
          <a:solidFill>
            <a:srgbClr val="7030A0"/>
          </a:solidFill>
          <a:ln w="12700">
            <a:solidFill>
              <a:srgbClr val="7030A0"/>
            </a:solidFill>
            <a:miter lim="800000"/>
          </a:ln>
        </p:spPr>
        <p:txBody>
          <a:bodyPr wrap="none" lIns="137126" tIns="73152" rIns="137126" bIns="68563" anchor="ctr" anchorCtr="0"/>
          <a:lstStyle>
            <a:defPPr>
              <a:defRPr kern="1200"/>
            </a:defPPr>
          </a:lstStyle>
          <a:p>
            <a:pPr algn="ctr" defTabSz="4702588">
              <a:defRPr/>
            </a:pPr>
            <a:r>
              <a:rPr lang="fa-IR" sz="4400" b="1" dirty="0">
                <a:solidFill>
                  <a:schemeClr val="bg1"/>
                </a:solidFill>
                <a:latin typeface="Libre Baskerville" panose="02000000000000000000" pitchFamily="2" charset="0"/>
                <a:cs typeface="B Titr" panose="00000700000000000000" pitchFamily="2" charset="-78"/>
              </a:rPr>
              <a:t>مقدمه</a:t>
            </a:r>
            <a:endParaRPr lang="en-US" sz="4400" b="1" dirty="0">
              <a:solidFill>
                <a:schemeClr val="bg1"/>
              </a:solidFill>
              <a:latin typeface="Libre Baskerville" panose="02000000000000000000" pitchFamily="2" charset="0"/>
              <a:cs typeface="B Titr" panose="00000700000000000000" pitchFamily="2" charset="-78"/>
            </a:endParaRPr>
          </a:p>
        </p:txBody>
      </p:sp>
      <p:sp>
        <p:nvSpPr>
          <p:cNvPr id="16" name="TextBox 19">
            <a:extLst>
              <a:ext uri="{FF2B5EF4-FFF2-40B4-BE49-F238E27FC236}">
                <a16:creationId xmlns:a16="http://schemas.microsoft.com/office/drawing/2014/main" id="{13D83081-DEBA-20D4-3D17-E141F91DDA1B}"/>
              </a:ext>
            </a:extLst>
          </p:cNvPr>
          <p:cNvSpPr txBox="1">
            <a:spLocks noChangeArrowheads="1"/>
          </p:cNvSpPr>
          <p:nvPr/>
        </p:nvSpPr>
        <p:spPr bwMode="auto">
          <a:xfrm>
            <a:off x="11221125" y="7283813"/>
            <a:ext cx="31532704" cy="1938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09" rIns="91418" bIns="45709">
            <a:spAutoFit/>
          </a:bodyPr>
          <a:lstStyle>
            <a:defPPr>
              <a:defRPr kern="1200"/>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algn="just" rtl="1"/>
            <a:r>
              <a:rPr lang="fa-IR" sz="4000" dirty="0">
                <a:latin typeface="Times New Roman" panose="02020603050405020304" pitchFamily="18" charset="0"/>
                <a:ea typeface="Open Sans" panose="020B0606030504020204" pitchFamily="34" charset="0"/>
                <a:cs typeface="B Lotus" panose="00000400000000000000" pitchFamily="2" charset="-78"/>
              </a:rPr>
              <a:t>اطلاعات، عکس ها و نمودارهای مربوط به این قسمت را وارد کنید. برای جذابیت بیشتر پوستر خود می توانید از چکیده گرافیکی استفاده کنید.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a:t>
            </a:r>
            <a:endParaRPr lang="en-US" sz="4000" dirty="0">
              <a:latin typeface="Times New Roman" panose="02020603050405020304" pitchFamily="18" charset="0"/>
              <a:ea typeface="Open Sans" panose="020B0606030504020204" pitchFamily="34" charset="0"/>
              <a:cs typeface="B Lotus" panose="00000400000000000000" pitchFamily="2" charset="-78"/>
            </a:endParaRPr>
          </a:p>
        </p:txBody>
      </p:sp>
      <p:sp>
        <p:nvSpPr>
          <p:cNvPr id="17" name="Rectangle 10">
            <a:extLst>
              <a:ext uri="{FF2B5EF4-FFF2-40B4-BE49-F238E27FC236}">
                <a16:creationId xmlns:a16="http://schemas.microsoft.com/office/drawing/2014/main" id="{EA104941-BA6A-678D-C45F-03D98BBAD713}"/>
              </a:ext>
            </a:extLst>
          </p:cNvPr>
          <p:cNvSpPr>
            <a:spLocks noChangeArrowheads="1"/>
          </p:cNvSpPr>
          <p:nvPr/>
        </p:nvSpPr>
        <p:spPr bwMode="auto">
          <a:xfrm>
            <a:off x="33276641" y="6202754"/>
            <a:ext cx="9601200" cy="873301"/>
          </a:xfrm>
          <a:prstGeom prst="rect">
            <a:avLst/>
          </a:prstGeom>
          <a:noFill/>
          <a:ln w="12700">
            <a:noFill/>
            <a:miter lim="800000"/>
          </a:ln>
        </p:spPr>
        <p:txBody>
          <a:bodyPr wrap="none" lIns="137126" tIns="73152" rIns="137126" bIns="68563" anchor="ctr" anchorCtr="0"/>
          <a:lstStyle>
            <a:defPPr>
              <a:defRPr kern="1200"/>
            </a:defPPr>
          </a:lstStyle>
          <a:p>
            <a:pPr algn="r" defTabSz="4702588" rtl="1">
              <a:defRPr/>
            </a:pPr>
            <a:r>
              <a:rPr lang="fa-IR" sz="4400" b="1" dirty="0">
                <a:solidFill>
                  <a:srgbClr val="7030A0"/>
                </a:solidFill>
                <a:latin typeface="Libre Baskerville" panose="02000000000000000000" pitchFamily="2" charset="0"/>
                <a:cs typeface="B Titr" panose="00000700000000000000" pitchFamily="2" charset="-78"/>
              </a:rPr>
              <a:t>چکیده:</a:t>
            </a:r>
            <a:endParaRPr lang="en-US" sz="4400" b="1" dirty="0">
              <a:solidFill>
                <a:srgbClr val="7030A0"/>
              </a:solidFill>
              <a:latin typeface="Libre Baskerville" panose="02000000000000000000" pitchFamily="2" charset="0"/>
              <a:cs typeface="B Titr" panose="00000700000000000000" pitchFamily="2" charset="-78"/>
            </a:endParaRPr>
          </a:p>
        </p:txBody>
      </p:sp>
      <p:sp>
        <p:nvSpPr>
          <p:cNvPr id="18" name="Rectangle 10">
            <a:extLst>
              <a:ext uri="{FF2B5EF4-FFF2-40B4-BE49-F238E27FC236}">
                <a16:creationId xmlns:a16="http://schemas.microsoft.com/office/drawing/2014/main" id="{8EAE107E-3623-D1DF-DBD4-6DE362A954F2}"/>
              </a:ext>
            </a:extLst>
          </p:cNvPr>
          <p:cNvSpPr>
            <a:spLocks noChangeArrowheads="1"/>
          </p:cNvSpPr>
          <p:nvPr/>
        </p:nvSpPr>
        <p:spPr bwMode="auto">
          <a:xfrm>
            <a:off x="405013" y="17292195"/>
            <a:ext cx="9601200" cy="873301"/>
          </a:xfrm>
          <a:prstGeom prst="rect">
            <a:avLst/>
          </a:prstGeom>
          <a:solidFill>
            <a:srgbClr val="7030A0"/>
          </a:solidFill>
          <a:ln w="12700">
            <a:solidFill>
              <a:srgbClr val="7030A0"/>
            </a:solidFill>
            <a:miter lim="800000"/>
          </a:ln>
        </p:spPr>
        <p:txBody>
          <a:bodyPr wrap="none" lIns="137126" tIns="73152" rIns="137126" bIns="68563" anchor="ctr" anchorCtr="0"/>
          <a:lstStyle>
            <a:defPPr>
              <a:defRPr kern="1200"/>
            </a:defPPr>
          </a:lstStyle>
          <a:p>
            <a:pPr algn="ctr" defTabSz="4702588">
              <a:defRPr/>
            </a:pPr>
            <a:r>
              <a:rPr lang="fa-IR" sz="4400" b="1" dirty="0">
                <a:solidFill>
                  <a:schemeClr val="bg1"/>
                </a:solidFill>
                <a:latin typeface="Libre Baskerville" panose="02000000000000000000" pitchFamily="2" charset="0"/>
                <a:cs typeface="B Titr" panose="00000700000000000000" pitchFamily="2" charset="-78"/>
              </a:rPr>
              <a:t>بحث و نتیجه گیری</a:t>
            </a:r>
            <a:endParaRPr lang="en-US" sz="4400" b="1" dirty="0">
              <a:solidFill>
                <a:schemeClr val="bg1"/>
              </a:solidFill>
              <a:latin typeface="Libre Baskerville" panose="02000000000000000000" pitchFamily="2" charset="0"/>
              <a:cs typeface="B Titr" panose="00000700000000000000" pitchFamily="2" charset="-78"/>
            </a:endParaRPr>
          </a:p>
        </p:txBody>
      </p:sp>
      <p:sp>
        <p:nvSpPr>
          <p:cNvPr id="20" name="TextBox 19">
            <a:extLst>
              <a:ext uri="{FF2B5EF4-FFF2-40B4-BE49-F238E27FC236}">
                <a16:creationId xmlns:a16="http://schemas.microsoft.com/office/drawing/2014/main" id="{2361F54E-AA30-78E1-49BF-F626C8C96DE4}"/>
              </a:ext>
            </a:extLst>
          </p:cNvPr>
          <p:cNvSpPr txBox="1"/>
          <p:nvPr/>
        </p:nvSpPr>
        <p:spPr>
          <a:xfrm>
            <a:off x="33276641" y="10904132"/>
            <a:ext cx="9473283" cy="4401205"/>
          </a:xfrm>
          <a:prstGeom prst="rect">
            <a:avLst/>
          </a:prstGeom>
          <a:noFill/>
        </p:spPr>
        <p:txBody>
          <a:bodyPr wrap="square" rtlCol="0">
            <a:spAutoFit/>
          </a:bodyPr>
          <a:lstStyle>
            <a:defPPr>
              <a:defRPr kern="1200"/>
            </a:defPPr>
          </a:lstStyle>
          <a:p>
            <a:pPr algn="just" rtl="1"/>
            <a:r>
              <a:rPr lang="fa-IR" sz="4000" dirty="0">
                <a:solidFill>
                  <a:srgbClr val="000001"/>
                </a:solidFill>
                <a:latin typeface="Times New Roman"/>
                <a:ea typeface="Times New Roman"/>
                <a:cs typeface="B Lotus" panose="00000400000000000000" pitchFamily="2" charset="-78"/>
                <a:sym typeface="Times New Roman"/>
              </a:rPr>
              <a:t>ا</a:t>
            </a:r>
            <a:r>
              <a:rPr lang="ar-DZ" sz="4000" dirty="0">
                <a:solidFill>
                  <a:srgbClr val="000001"/>
                </a:solidFill>
                <a:latin typeface="Times New Roman"/>
                <a:ea typeface="Times New Roman"/>
                <a:cs typeface="B Lotus" panose="00000400000000000000" pitchFamily="2" charset="-78"/>
                <a:sym typeface="Times New Roman"/>
              </a:rPr>
              <a:t>ین بخش به بررسی کلی تحقیق می پردازد. با </a:t>
            </a:r>
            <a:r>
              <a:rPr lang="fa-IR" sz="4000" dirty="0">
                <a:solidFill>
                  <a:srgbClr val="000001"/>
                </a:solidFill>
                <a:latin typeface="Times New Roman"/>
                <a:ea typeface="Times New Roman"/>
                <a:cs typeface="B Lotus" panose="00000400000000000000" pitchFamily="2" charset="-78"/>
                <a:sym typeface="Times New Roman"/>
              </a:rPr>
              <a:t>کارهای انجام شده در این زمینه </a:t>
            </a:r>
            <a:r>
              <a:rPr lang="ar-DZ" sz="4000" dirty="0">
                <a:solidFill>
                  <a:srgbClr val="000001"/>
                </a:solidFill>
                <a:latin typeface="Times New Roman"/>
                <a:ea typeface="Times New Roman"/>
                <a:cs typeface="B Lotus" panose="00000400000000000000" pitchFamily="2" charset="-78"/>
                <a:sym typeface="Times New Roman"/>
              </a:rPr>
              <a:t>شروع کنید: چه چیزی را مطالعه می کنید و چرا؟ اهمیت تحقیق برای حوزه یا صنعت خاص چیست و چه کمکی به </a:t>
            </a:r>
            <a:r>
              <a:rPr lang="fa-IR" sz="4000" dirty="0">
                <a:solidFill>
                  <a:srgbClr val="000001"/>
                </a:solidFill>
                <a:latin typeface="Times New Roman"/>
                <a:ea typeface="Times New Roman"/>
                <a:cs typeface="B Lotus" panose="00000400000000000000" pitchFamily="2" charset="-78"/>
                <a:sym typeface="Times New Roman"/>
              </a:rPr>
              <a:t>وضعیت</a:t>
            </a:r>
            <a:r>
              <a:rPr lang="ar-DZ" sz="4000" dirty="0">
                <a:solidFill>
                  <a:srgbClr val="000001"/>
                </a:solidFill>
                <a:latin typeface="Times New Roman"/>
                <a:ea typeface="Times New Roman"/>
                <a:cs typeface="B Lotus" panose="00000400000000000000" pitchFamily="2" charset="-78"/>
                <a:sym typeface="Times New Roman"/>
              </a:rPr>
              <a:t> موجود می‌کند؟ مراقب فضای پوستر باشید. اطلاعات مهم را درج کنید، اما تا حد امکان صریح باشید. اطلاعات، نمودار و تصویر خود را به این بخش اضافه کنید.</a:t>
            </a:r>
            <a:endParaRPr lang="en-US" sz="4000" dirty="0">
              <a:solidFill>
                <a:srgbClr val="000001"/>
              </a:solidFill>
              <a:latin typeface="Times New Roman"/>
              <a:ea typeface="Times New Roman"/>
              <a:cs typeface="B Lotus" panose="00000400000000000000" pitchFamily="2" charset="-78"/>
              <a:sym typeface="Times New Roman"/>
            </a:endParaRPr>
          </a:p>
        </p:txBody>
      </p:sp>
      <p:sp>
        <p:nvSpPr>
          <p:cNvPr id="21" name="TextBox 20">
            <a:extLst>
              <a:ext uri="{FF2B5EF4-FFF2-40B4-BE49-F238E27FC236}">
                <a16:creationId xmlns:a16="http://schemas.microsoft.com/office/drawing/2014/main" id="{D0E6D810-F3F1-FA81-C05B-7C74BD39E854}"/>
              </a:ext>
            </a:extLst>
          </p:cNvPr>
          <p:cNvSpPr txBox="1"/>
          <p:nvPr/>
        </p:nvSpPr>
        <p:spPr>
          <a:xfrm>
            <a:off x="32956847" y="17292195"/>
            <a:ext cx="9857035" cy="707886"/>
          </a:xfrm>
          <a:prstGeom prst="rect">
            <a:avLst/>
          </a:prstGeom>
          <a:noFill/>
        </p:spPr>
        <p:txBody>
          <a:bodyPr wrap="square" rtlCol="0">
            <a:spAutoFit/>
          </a:bodyPr>
          <a:lstStyle>
            <a:defPPr>
              <a:defRPr kern="1200"/>
            </a:defPPr>
          </a:lstStyle>
          <a:p>
            <a:pPr algn="r" rtl="1"/>
            <a:r>
              <a:rPr lang="ar-DZ" sz="4000" dirty="0">
                <a:solidFill>
                  <a:srgbClr val="000001"/>
                </a:solidFill>
                <a:latin typeface="Times New Roman"/>
                <a:ea typeface="Times New Roman"/>
                <a:cs typeface="B Lotus" panose="00000400000000000000" pitchFamily="2" charset="-78"/>
                <a:sym typeface="Times New Roman"/>
              </a:rPr>
              <a:t>اطلاعات، نمودار و تصویر خود را به این بخش اضافه کنید.</a:t>
            </a:r>
            <a:endParaRPr lang="en-US" sz="4000" dirty="0">
              <a:latin typeface="Times New Roman" panose="02020603050405020304" pitchFamily="18" charset="0"/>
              <a:ea typeface="Open Sans" panose="020B0606030504020204" pitchFamily="34" charset="0"/>
              <a:cs typeface="Times New Roman" panose="02020603050405020304" pitchFamily="18" charset="0"/>
            </a:endParaRPr>
          </a:p>
        </p:txBody>
      </p:sp>
      <p:sp>
        <p:nvSpPr>
          <p:cNvPr id="22" name="Text Box 6">
            <a:extLst>
              <a:ext uri="{FF2B5EF4-FFF2-40B4-BE49-F238E27FC236}">
                <a16:creationId xmlns:a16="http://schemas.microsoft.com/office/drawing/2014/main" id="{689959F2-AAFA-84F1-46CA-FB68E5CD1571}"/>
              </a:ext>
            </a:extLst>
          </p:cNvPr>
          <p:cNvSpPr txBox="1">
            <a:spLocks noChangeArrowheads="1"/>
          </p:cNvSpPr>
          <p:nvPr/>
        </p:nvSpPr>
        <p:spPr bwMode="auto">
          <a:xfrm>
            <a:off x="22144568" y="10232426"/>
            <a:ext cx="10058400" cy="2600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algn="just" rtl="1"/>
            <a:r>
              <a:rPr lang="fa-IR" sz="4000" dirty="0">
                <a:solidFill>
                  <a:srgbClr val="000001"/>
                </a:solidFill>
                <a:latin typeface="Times New Roman"/>
                <a:ea typeface="Times New Roman"/>
                <a:cs typeface="B Lotus" panose="00000400000000000000" pitchFamily="2" charset="-78"/>
                <a:sym typeface="Times New Roman"/>
              </a:rPr>
              <a:t>ن</a:t>
            </a:r>
            <a:r>
              <a:rPr lang="ar-DZ" sz="4000" dirty="0">
                <a:solidFill>
                  <a:srgbClr val="000001"/>
                </a:solidFill>
                <a:latin typeface="Times New Roman"/>
                <a:ea typeface="Times New Roman"/>
                <a:cs typeface="B Lotus" panose="00000400000000000000" pitchFamily="2" charset="-78"/>
                <a:sym typeface="Times New Roman"/>
              </a:rPr>
              <a:t>حوه انجام تحقیقات خود را شرح دهید. استراتژی تیم چیست؟ از چه روش ها و موادی استفاده شد؟ آیا تکنولوژی خاصی به کار رفته بود؟ اطلاعات، نمودارها و تصاویر خود را به این بخش اضافه کنید.</a:t>
            </a:r>
            <a:endParaRPr lang="en-US" sz="4000" dirty="0">
              <a:solidFill>
                <a:srgbClr val="000001"/>
              </a:solidFill>
              <a:latin typeface="Times New Roman"/>
              <a:cs typeface="B Lotus" panose="00000400000000000000" pitchFamily="2" charset="-78"/>
            </a:endParaRPr>
          </a:p>
        </p:txBody>
      </p:sp>
      <p:sp>
        <p:nvSpPr>
          <p:cNvPr id="23" name="TextBox 22">
            <a:extLst>
              <a:ext uri="{FF2B5EF4-FFF2-40B4-BE49-F238E27FC236}">
                <a16:creationId xmlns:a16="http://schemas.microsoft.com/office/drawing/2014/main" id="{18CCB54F-431C-B65C-618B-31C387D59112}"/>
              </a:ext>
            </a:extLst>
          </p:cNvPr>
          <p:cNvSpPr txBox="1"/>
          <p:nvPr/>
        </p:nvSpPr>
        <p:spPr>
          <a:xfrm>
            <a:off x="290417" y="7980240"/>
            <a:ext cx="9857035" cy="3785652"/>
          </a:xfrm>
          <a:prstGeom prst="rect">
            <a:avLst/>
          </a:prstGeom>
          <a:noFill/>
        </p:spPr>
        <p:txBody>
          <a:bodyPr wrap="square" rtlCol="0">
            <a:spAutoFit/>
          </a:bodyPr>
          <a:lstStyle>
            <a:defPPr>
              <a:defRPr kern="1200"/>
            </a:defPPr>
          </a:lstStyle>
          <a:p>
            <a:pPr algn="just" rtl="1"/>
            <a:r>
              <a:rPr lang="fa-IR" sz="4000" dirty="0">
                <a:solidFill>
                  <a:srgbClr val="000001"/>
                </a:solidFill>
                <a:latin typeface="Times New Roman"/>
                <a:cs typeface="B Lotus" panose="00000400000000000000" pitchFamily="2" charset="-78"/>
              </a:rPr>
              <a:t>این</a:t>
            </a:r>
            <a:r>
              <a:rPr lang="ar-DZ" sz="4000" dirty="0">
                <a:solidFill>
                  <a:srgbClr val="000001"/>
                </a:solidFill>
                <a:latin typeface="Times New Roman"/>
                <a:cs typeface="B Lotus" panose="00000400000000000000" pitchFamily="2" charset="-78"/>
              </a:rPr>
              <a:t> بخش یکی از طولانی ترین بخش هاست زیرا بر اساس اطلاعاتی است که هدف و پایان نامه را پشتیبانی می کند. می توانید تجزیه و تحلیل را به مهم ترین قسمت ها کاهش دهید. از </a:t>
            </a:r>
            <a:r>
              <a:rPr lang="fa-IR" sz="4000" dirty="0">
                <a:solidFill>
                  <a:srgbClr val="000001"/>
                </a:solidFill>
                <a:latin typeface="Times New Roman"/>
                <a:cs typeface="B Lotus" panose="00000400000000000000" pitchFamily="2" charset="-78"/>
              </a:rPr>
              <a:t>رنگ ها و نمادها</a:t>
            </a:r>
            <a:r>
              <a:rPr lang="ar-DZ" sz="4000" dirty="0">
                <a:solidFill>
                  <a:srgbClr val="000001"/>
                </a:solidFill>
                <a:latin typeface="Times New Roman"/>
                <a:cs typeface="B Lotus" panose="00000400000000000000" pitchFamily="2" charset="-78"/>
              </a:rPr>
              <a:t> برای تاکید بر </a:t>
            </a:r>
            <a:r>
              <a:rPr lang="fa-IR" sz="4000" dirty="0">
                <a:solidFill>
                  <a:srgbClr val="000001"/>
                </a:solidFill>
                <a:latin typeface="Times New Roman"/>
                <a:cs typeface="B Lotus" panose="00000400000000000000" pitchFamily="2" charset="-78"/>
              </a:rPr>
              <a:t>مهمترین قسمت ها</a:t>
            </a:r>
            <a:r>
              <a:rPr lang="ar-DZ" sz="4000" dirty="0">
                <a:solidFill>
                  <a:srgbClr val="000001"/>
                </a:solidFill>
                <a:latin typeface="Times New Roman"/>
                <a:cs typeface="B Lotus" panose="00000400000000000000" pitchFamily="2" charset="-78"/>
              </a:rPr>
              <a:t> استفاده کنید. </a:t>
            </a:r>
            <a:r>
              <a:rPr lang="fa-IR" sz="4000" dirty="0">
                <a:solidFill>
                  <a:srgbClr val="000001"/>
                </a:solidFill>
                <a:latin typeface="Times New Roman"/>
                <a:cs typeface="B Lotus" panose="00000400000000000000" pitchFamily="2" charset="-78"/>
              </a:rPr>
              <a:t>این بخش </a:t>
            </a:r>
            <a:r>
              <a:rPr lang="ar-DZ" sz="4000" dirty="0">
                <a:solidFill>
                  <a:srgbClr val="000001"/>
                </a:solidFill>
                <a:latin typeface="Times New Roman"/>
                <a:cs typeface="B Lotus" panose="00000400000000000000" pitchFamily="2" charset="-78"/>
              </a:rPr>
              <a:t>شامل نمودارهای کلیدی، جداول، تصاویر، ... </a:t>
            </a:r>
            <a:r>
              <a:rPr lang="fa-IR" sz="4000" dirty="0">
                <a:solidFill>
                  <a:srgbClr val="000001"/>
                </a:solidFill>
                <a:latin typeface="Times New Roman"/>
                <a:cs typeface="B Lotus" panose="00000400000000000000" pitchFamily="2" charset="-78"/>
              </a:rPr>
              <a:t>است </a:t>
            </a:r>
            <a:r>
              <a:rPr lang="ar-DZ" sz="4000" dirty="0">
                <a:solidFill>
                  <a:srgbClr val="000001"/>
                </a:solidFill>
                <a:latin typeface="Times New Roman"/>
                <a:cs typeface="B Lotus" panose="00000400000000000000" pitchFamily="2" charset="-78"/>
              </a:rPr>
              <a:t>که تجزیه و تحلیل بصری داده ها را نشان می دهد. </a:t>
            </a:r>
            <a:endParaRPr lang="en-US" sz="4000" dirty="0">
              <a:solidFill>
                <a:srgbClr val="000001"/>
              </a:solidFill>
              <a:latin typeface="Times New Roman"/>
              <a:cs typeface="B Lotus" panose="00000400000000000000" pitchFamily="2" charset="-78"/>
            </a:endParaRPr>
          </a:p>
        </p:txBody>
      </p:sp>
      <p:sp>
        <p:nvSpPr>
          <p:cNvPr id="24" name="TextBox 23">
            <a:extLst>
              <a:ext uri="{FF2B5EF4-FFF2-40B4-BE49-F238E27FC236}">
                <a16:creationId xmlns:a16="http://schemas.microsoft.com/office/drawing/2014/main" id="{50D2B372-7DEF-3B17-8C58-9005DBEBCC23}"/>
              </a:ext>
            </a:extLst>
          </p:cNvPr>
          <p:cNvSpPr txBox="1"/>
          <p:nvPr/>
        </p:nvSpPr>
        <p:spPr>
          <a:xfrm>
            <a:off x="405013" y="18741636"/>
            <a:ext cx="9601200" cy="2554545"/>
          </a:xfrm>
          <a:prstGeom prst="rect">
            <a:avLst/>
          </a:prstGeom>
          <a:noFill/>
        </p:spPr>
        <p:txBody>
          <a:bodyPr wrap="square" rtlCol="0">
            <a:spAutoFit/>
          </a:bodyPr>
          <a:lstStyle>
            <a:defPPr>
              <a:defRPr kern="1200"/>
            </a:defPPr>
          </a:lstStyle>
          <a:p>
            <a:pPr algn="just" rtl="1"/>
            <a:r>
              <a:rPr lang="fa-IR" sz="4000" dirty="0">
                <a:solidFill>
                  <a:srgbClr val="000001"/>
                </a:solidFill>
                <a:latin typeface="Times New Roman"/>
                <a:ea typeface="Times New Roman"/>
                <a:cs typeface="B Lotus" panose="00000400000000000000" pitchFamily="2" charset="-78"/>
                <a:sym typeface="Times New Roman"/>
              </a:rPr>
              <a:t>د</a:t>
            </a:r>
            <a:r>
              <a:rPr lang="ar-DZ" sz="4000" dirty="0">
                <a:solidFill>
                  <a:srgbClr val="000001"/>
                </a:solidFill>
                <a:latin typeface="Times New Roman"/>
                <a:ea typeface="Times New Roman"/>
                <a:cs typeface="B Lotus" panose="00000400000000000000" pitchFamily="2" charset="-78"/>
                <a:sym typeface="Times New Roman"/>
              </a:rPr>
              <a:t>و تا سه </a:t>
            </a:r>
            <a:r>
              <a:rPr lang="fa-IR" sz="4000" dirty="0">
                <a:solidFill>
                  <a:srgbClr val="000001"/>
                </a:solidFill>
                <a:latin typeface="Times New Roman"/>
                <a:ea typeface="Times New Roman"/>
                <a:cs typeface="B Lotus" panose="00000400000000000000" pitchFamily="2" charset="-78"/>
                <a:sym typeface="Times New Roman"/>
              </a:rPr>
              <a:t>نتیجه گیری</a:t>
            </a:r>
            <a:r>
              <a:rPr lang="ar-DZ" sz="4000" dirty="0">
                <a:solidFill>
                  <a:srgbClr val="000001"/>
                </a:solidFill>
                <a:latin typeface="Times New Roman"/>
                <a:ea typeface="Times New Roman"/>
                <a:cs typeface="B Lotus" panose="00000400000000000000" pitchFamily="2" charset="-78"/>
                <a:sym typeface="Times New Roman"/>
              </a:rPr>
              <a:t> کلیدی را ارائه دهید. همچنین می توانید توضیح یا روایت مختصری به این موارد اضافه کنید.</a:t>
            </a:r>
            <a:r>
              <a:rPr lang="fa-IR" sz="4000" dirty="0">
                <a:solidFill>
                  <a:srgbClr val="000001"/>
                </a:solidFill>
                <a:latin typeface="Times New Roman"/>
                <a:ea typeface="Times New Roman"/>
                <a:cs typeface="B Lotus" panose="00000400000000000000" pitchFamily="2" charset="-78"/>
                <a:sym typeface="Times New Roman"/>
              </a:rPr>
              <a:t> </a:t>
            </a:r>
            <a:r>
              <a:rPr lang="ar-DZ" sz="4000" dirty="0">
                <a:solidFill>
                  <a:srgbClr val="000001"/>
                </a:solidFill>
                <a:latin typeface="Times New Roman"/>
                <a:ea typeface="Times New Roman"/>
                <a:cs typeface="B Lotus" panose="00000400000000000000" pitchFamily="2" charset="-78"/>
                <a:sym typeface="Times New Roman"/>
              </a:rPr>
              <a:t>این </a:t>
            </a:r>
            <a:r>
              <a:rPr lang="fa-IR" sz="4000" dirty="0">
                <a:solidFill>
                  <a:srgbClr val="000001"/>
                </a:solidFill>
                <a:latin typeface="Times New Roman"/>
                <a:ea typeface="Times New Roman"/>
                <a:cs typeface="B Lotus" panose="00000400000000000000" pitchFamily="2" charset="-78"/>
                <a:sym typeface="Times New Roman"/>
              </a:rPr>
              <a:t>نتیجه گیری ها </a:t>
            </a:r>
            <a:r>
              <a:rPr lang="ar-DZ" sz="4000" dirty="0">
                <a:solidFill>
                  <a:srgbClr val="000001"/>
                </a:solidFill>
                <a:latin typeface="Times New Roman"/>
                <a:ea typeface="Times New Roman"/>
                <a:cs typeface="B Lotus" panose="00000400000000000000" pitchFamily="2" charset="-78"/>
                <a:sym typeface="Times New Roman"/>
              </a:rPr>
              <a:t>می‌توانند موارد قابل اجرا</a:t>
            </a:r>
            <a:r>
              <a:rPr lang="fa-IR" sz="4000" dirty="0">
                <a:solidFill>
                  <a:srgbClr val="000001"/>
                </a:solidFill>
                <a:latin typeface="Times New Roman"/>
                <a:ea typeface="Times New Roman"/>
                <a:cs typeface="B Lotus" panose="00000400000000000000" pitchFamily="2" charset="-78"/>
                <a:sym typeface="Times New Roman"/>
              </a:rPr>
              <a:t>یی</a:t>
            </a:r>
            <a:r>
              <a:rPr lang="ar-DZ" sz="4000" dirty="0">
                <a:solidFill>
                  <a:srgbClr val="000001"/>
                </a:solidFill>
                <a:latin typeface="Times New Roman"/>
                <a:ea typeface="Times New Roman"/>
                <a:cs typeface="B Lotus" panose="00000400000000000000" pitchFamily="2" charset="-78"/>
                <a:sym typeface="Times New Roman"/>
              </a:rPr>
              <a:t> باشند که منجر به اجرا یا مطالعه بیشتر شوند.</a:t>
            </a:r>
            <a:endParaRPr lang="en-US" sz="4000" dirty="0">
              <a:solidFill>
                <a:srgbClr val="000001"/>
              </a:solidFill>
              <a:latin typeface="Times New Roman"/>
              <a:ea typeface="Times New Roman"/>
              <a:cs typeface="B Lotus" panose="00000400000000000000" pitchFamily="2" charset="-78"/>
              <a:sym typeface="Times New Roman"/>
            </a:endParaRPr>
          </a:p>
        </p:txBody>
      </p:sp>
      <p:sp>
        <p:nvSpPr>
          <p:cNvPr id="25" name="Text Box 6">
            <a:extLst>
              <a:ext uri="{FF2B5EF4-FFF2-40B4-BE49-F238E27FC236}">
                <a16:creationId xmlns:a16="http://schemas.microsoft.com/office/drawing/2014/main" id="{1868D0E0-7D22-8B81-36A6-A779ACE152CB}"/>
              </a:ext>
            </a:extLst>
          </p:cNvPr>
          <p:cNvSpPr txBox="1">
            <a:spLocks noChangeArrowheads="1"/>
          </p:cNvSpPr>
          <p:nvPr/>
        </p:nvSpPr>
        <p:spPr bwMode="auto">
          <a:xfrm>
            <a:off x="11382057" y="10141755"/>
            <a:ext cx="10058400" cy="38318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algn="justLow" rtl="1">
              <a:defRPr/>
            </a:pPr>
            <a:r>
              <a:rPr lang="fa-IR" sz="4000" b="1" dirty="0">
                <a:solidFill>
                  <a:srgbClr val="C00000"/>
                </a:solidFill>
                <a:cs typeface="B Lotus" panose="00000400000000000000" pitchFamily="2" charset="-78"/>
              </a:rPr>
              <a:t>راهنما:</a:t>
            </a:r>
            <a:endParaRPr lang="en-US" sz="4000" b="1" dirty="0">
              <a:solidFill>
                <a:srgbClr val="C00000"/>
              </a:solidFill>
              <a:cs typeface="B Lotus" panose="00000400000000000000" pitchFamily="2" charset="-78"/>
            </a:endParaRPr>
          </a:p>
          <a:p>
            <a:pPr marL="685800" indent="-685800" algn="justLow" rtl="1">
              <a:buFont typeface="Arial" panose="020B0604020202020204" pitchFamily="34" charset="0"/>
              <a:buChar char="•"/>
              <a:defRPr/>
            </a:pPr>
            <a:r>
              <a:rPr lang="fa-IR" sz="4000" b="1" dirty="0">
                <a:cs typeface="B Lotus" panose="00000400000000000000" pitchFamily="2" charset="-78"/>
              </a:rPr>
              <a:t>حداقل فونت: 40</a:t>
            </a:r>
            <a:endParaRPr lang="en-US" sz="4000" dirty="0">
              <a:cs typeface="B Lotus" panose="00000400000000000000" pitchFamily="2" charset="-78"/>
            </a:endParaRPr>
          </a:p>
          <a:p>
            <a:pPr marL="685800" indent="-685800" algn="justLow" rtl="1">
              <a:buFont typeface="Arial" panose="020B0604020202020204" pitchFamily="34" charset="0"/>
              <a:buChar char="•"/>
              <a:defRPr/>
            </a:pPr>
            <a:r>
              <a:rPr lang="fa-IR" sz="4000" b="1" dirty="0">
                <a:cs typeface="B Lotus" panose="00000400000000000000" pitchFamily="2" charset="-78"/>
              </a:rPr>
              <a:t>بهترین فونت: بالای 44</a:t>
            </a:r>
            <a:endParaRPr lang="en-US" sz="4000" dirty="0">
              <a:cs typeface="B Lotus" panose="00000400000000000000" pitchFamily="2" charset="-78"/>
            </a:endParaRPr>
          </a:p>
          <a:p>
            <a:pPr algn="justLow" rtl="1">
              <a:defRPr/>
            </a:pPr>
            <a:r>
              <a:rPr lang="fa-IR" sz="4000" dirty="0">
                <a:solidFill>
                  <a:srgbClr val="00B050"/>
                </a:solidFill>
                <a:cs typeface="B Lotus" panose="00000400000000000000" pitchFamily="2" charset="-78"/>
              </a:rPr>
              <a:t>اگر میخواهید پوستر حرفه ای تری داشته باشید، به جای متن بیشتر از تصاویر، نمودر ها و رنگ ها استفاده کنید.</a:t>
            </a:r>
          </a:p>
          <a:p>
            <a:pPr algn="just" rtl="1">
              <a:defRPr/>
            </a:pPr>
            <a:r>
              <a:rPr lang="fa-IR" sz="4000" dirty="0">
                <a:solidFill>
                  <a:srgbClr val="00B050"/>
                </a:solidFill>
                <a:cs typeface="B Lotus" panose="00000400000000000000" pitchFamily="2" charset="-78"/>
              </a:rPr>
              <a:t>این بستگی به خلاقیت شما دارد!</a:t>
            </a:r>
            <a:endParaRPr lang="fa-IR" sz="4000" dirty="0">
              <a:cs typeface="B Lotus" panose="00000400000000000000" pitchFamily="2" charset="-78"/>
            </a:endParaRPr>
          </a:p>
        </p:txBody>
      </p:sp>
      <p:pic>
        <p:nvPicPr>
          <p:cNvPr id="26" name="Picture 17">
            <a:extLst>
              <a:ext uri="{FF2B5EF4-FFF2-40B4-BE49-F238E27FC236}">
                <a16:creationId xmlns:a16="http://schemas.microsoft.com/office/drawing/2014/main" id="{41250302-37B6-8709-65D7-E1F11ACDBA63}"/>
              </a:ext>
            </a:extLst>
          </p:cNvPr>
          <p:cNvPicPr>
            <a:picLocks noChangeAspect="1"/>
          </p:cNvPicPr>
          <p:nvPr/>
        </p:nvPicPr>
        <p:blipFill>
          <a:blip r:embed="rId3"/>
          <a:stretch>
            <a:fillRect/>
          </a:stretch>
        </p:blipFill>
        <p:spPr>
          <a:xfrm>
            <a:off x="5205613" y="11937418"/>
            <a:ext cx="4054109" cy="4005972"/>
          </a:xfrm>
          <a:prstGeom prst="rect">
            <a:avLst/>
          </a:prstGeom>
        </p:spPr>
      </p:pic>
      <p:pic>
        <p:nvPicPr>
          <p:cNvPr id="27" name="Picture 19">
            <a:extLst>
              <a:ext uri="{FF2B5EF4-FFF2-40B4-BE49-F238E27FC236}">
                <a16:creationId xmlns:a16="http://schemas.microsoft.com/office/drawing/2014/main" id="{FC29DFD2-6F42-0A01-8D45-803CA98625F6}"/>
              </a:ext>
            </a:extLst>
          </p:cNvPr>
          <p:cNvPicPr>
            <a:picLocks noChangeAspect="1"/>
          </p:cNvPicPr>
          <p:nvPr/>
        </p:nvPicPr>
        <p:blipFill>
          <a:blip r:embed="rId4"/>
          <a:stretch>
            <a:fillRect/>
          </a:stretch>
        </p:blipFill>
        <p:spPr>
          <a:xfrm>
            <a:off x="22085618" y="13334978"/>
            <a:ext cx="5094120" cy="5094120"/>
          </a:xfrm>
          <a:prstGeom prst="rect">
            <a:avLst/>
          </a:prstGeom>
        </p:spPr>
      </p:pic>
      <p:sp>
        <p:nvSpPr>
          <p:cNvPr id="28" name="Freeform 20">
            <a:extLst>
              <a:ext uri="{FF2B5EF4-FFF2-40B4-BE49-F238E27FC236}">
                <a16:creationId xmlns:a16="http://schemas.microsoft.com/office/drawing/2014/main" id="{0D33C07F-C25B-6703-A99F-64585F264D66}"/>
              </a:ext>
            </a:extLst>
          </p:cNvPr>
          <p:cNvSpPr/>
          <p:nvPr/>
        </p:nvSpPr>
        <p:spPr>
          <a:xfrm>
            <a:off x="27713905" y="13388318"/>
            <a:ext cx="3652244" cy="4237836"/>
          </a:xfrm>
          <a:custGeom>
            <a:avLst/>
            <a:gdLst/>
            <a:ahLst/>
            <a:cxnLst/>
            <a:rect l="l" t="t" r="r" b="b"/>
            <a:pathLst>
              <a:path w="3652244" h="4237836">
                <a:moveTo>
                  <a:pt x="0" y="0"/>
                </a:moveTo>
                <a:lnTo>
                  <a:pt x="3652244" y="0"/>
                </a:lnTo>
                <a:lnTo>
                  <a:pt x="3652244" y="4237836"/>
                </a:lnTo>
                <a:lnTo>
                  <a:pt x="0" y="423783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9" name="TextBox 33">
            <a:extLst>
              <a:ext uri="{FF2B5EF4-FFF2-40B4-BE49-F238E27FC236}">
                <a16:creationId xmlns:a16="http://schemas.microsoft.com/office/drawing/2014/main" id="{27B6E987-D192-6F4C-C4BC-DA38A30E54D2}"/>
              </a:ext>
            </a:extLst>
          </p:cNvPr>
          <p:cNvSpPr txBox="1"/>
          <p:nvPr/>
        </p:nvSpPr>
        <p:spPr>
          <a:xfrm>
            <a:off x="27477211" y="18616557"/>
            <a:ext cx="4125631" cy="1635063"/>
          </a:xfrm>
          <a:prstGeom prst="rect">
            <a:avLst/>
          </a:prstGeom>
        </p:spPr>
        <p:txBody>
          <a:bodyPr lIns="0" tIns="0" rIns="0" bIns="0" rtlCol="0" anchor="t">
            <a:spAutoFit/>
          </a:bodyPr>
          <a:lstStyle/>
          <a:p>
            <a:pPr algn="ctr">
              <a:lnSpc>
                <a:spcPts val="4200"/>
              </a:lnSpc>
            </a:pPr>
            <a:r>
              <a:rPr lang="fa-IR" sz="4000" dirty="0">
                <a:solidFill>
                  <a:srgbClr val="000001"/>
                </a:solidFill>
                <a:latin typeface="Times New Roman" panose="02020603050405020304" pitchFamily="18" charset="0"/>
                <a:ea typeface="Open Sauce"/>
                <a:cs typeface="B Lotus" panose="00000400000000000000" pitchFamily="2" charset="-78"/>
                <a:sym typeface="Open Sauce"/>
              </a:rPr>
              <a:t>ت</a:t>
            </a:r>
            <a:r>
              <a:rPr lang="ar-DZ" sz="4000" dirty="0">
                <a:solidFill>
                  <a:srgbClr val="000001"/>
                </a:solidFill>
                <a:latin typeface="Times New Roman" panose="02020603050405020304" pitchFamily="18" charset="0"/>
                <a:ea typeface="Open Sauce"/>
                <a:cs typeface="B Lotus" panose="00000400000000000000" pitchFamily="2" charset="-78"/>
                <a:sym typeface="Open Sauce"/>
              </a:rPr>
              <a:t>صاویر کمک بسیار خوبی برای کمک به پوستر تحقیقاتی شما هستند.</a:t>
            </a:r>
            <a:endParaRPr lang="en-US" sz="4000" dirty="0">
              <a:solidFill>
                <a:srgbClr val="000001"/>
              </a:solidFill>
              <a:latin typeface="Times New Roman" panose="02020603050405020304" pitchFamily="18" charset="0"/>
              <a:ea typeface="Open Sauce"/>
              <a:cs typeface="B Lotus" panose="00000400000000000000" pitchFamily="2" charset="-78"/>
              <a:sym typeface="Open Sauce"/>
            </a:endParaRPr>
          </a:p>
        </p:txBody>
      </p:sp>
      <p:sp>
        <p:nvSpPr>
          <p:cNvPr id="30" name="TextBox 34">
            <a:extLst>
              <a:ext uri="{FF2B5EF4-FFF2-40B4-BE49-F238E27FC236}">
                <a16:creationId xmlns:a16="http://schemas.microsoft.com/office/drawing/2014/main" id="{99C97328-C3D7-F002-133C-8B908EC1AFEE}"/>
              </a:ext>
            </a:extLst>
          </p:cNvPr>
          <p:cNvSpPr txBox="1"/>
          <p:nvPr/>
        </p:nvSpPr>
        <p:spPr>
          <a:xfrm>
            <a:off x="694596" y="12911630"/>
            <a:ext cx="3976850" cy="1846659"/>
          </a:xfrm>
          <a:prstGeom prst="rect">
            <a:avLst/>
          </a:prstGeom>
        </p:spPr>
        <p:txBody>
          <a:bodyPr wrap="square" lIns="0" tIns="0" rIns="0" bIns="0" rtlCol="0" anchor="t">
            <a:spAutoFit/>
          </a:bodyPr>
          <a:lstStyle/>
          <a:p>
            <a:pPr algn="ctr"/>
            <a:r>
              <a:rPr lang="ar-DZ" sz="4000" dirty="0">
                <a:solidFill>
                  <a:srgbClr val="000001"/>
                </a:solidFill>
                <a:latin typeface="Times New Roman" panose="02020603050405020304" pitchFamily="18" charset="0"/>
                <a:ea typeface="Open Sauce"/>
                <a:cs typeface="B Lotus" panose="00000400000000000000" pitchFamily="2" charset="-78"/>
                <a:sym typeface="Open Sauce"/>
              </a:rPr>
              <a:t>از نمودارها برای نشان دادن تجزیه و تحلیل داده های خود استفاده کنید.</a:t>
            </a:r>
            <a:endParaRPr lang="en-US" sz="4000" dirty="0">
              <a:solidFill>
                <a:srgbClr val="000001"/>
              </a:solidFill>
              <a:latin typeface="Times New Roman" panose="02020603050405020304" pitchFamily="18" charset="0"/>
              <a:ea typeface="Open Sauce"/>
              <a:cs typeface="B Lotus" panose="00000400000000000000" pitchFamily="2" charset="-78"/>
              <a:sym typeface="Open Sauce"/>
            </a:endParaRPr>
          </a:p>
        </p:txBody>
      </p:sp>
      <p:sp>
        <p:nvSpPr>
          <p:cNvPr id="31" name="TextBox 37">
            <a:extLst>
              <a:ext uri="{FF2B5EF4-FFF2-40B4-BE49-F238E27FC236}">
                <a16:creationId xmlns:a16="http://schemas.microsoft.com/office/drawing/2014/main" id="{C8D7BE25-BE41-B0E8-6583-732FB60A9CD5}"/>
              </a:ext>
            </a:extLst>
          </p:cNvPr>
          <p:cNvSpPr txBox="1"/>
          <p:nvPr/>
        </p:nvSpPr>
        <p:spPr>
          <a:xfrm>
            <a:off x="152400" y="21660857"/>
            <a:ext cx="9729118" cy="1846659"/>
          </a:xfrm>
          <a:prstGeom prst="rect">
            <a:avLst/>
          </a:prstGeom>
        </p:spPr>
        <p:txBody>
          <a:bodyPr wrap="square" lIns="0" tIns="0" rIns="0" bIns="0" rtlCol="0" anchor="t">
            <a:spAutoFit/>
          </a:bodyPr>
          <a:lstStyle/>
          <a:p>
            <a:pPr algn="r" rtl="1"/>
            <a:r>
              <a:rPr lang="fa-IR" sz="4000" b="1" dirty="0">
                <a:solidFill>
                  <a:srgbClr val="000001"/>
                </a:solidFill>
                <a:latin typeface="Times New Roman Bold"/>
                <a:ea typeface="Times New Roman Bold"/>
                <a:cs typeface="B Titr" panose="00000700000000000000" pitchFamily="2" charset="-78"/>
                <a:sym typeface="Times New Roman Bold"/>
              </a:rPr>
              <a:t>مراجع:</a:t>
            </a:r>
            <a:endParaRPr lang="en-US" sz="4000" b="1" dirty="0">
              <a:solidFill>
                <a:srgbClr val="000001"/>
              </a:solidFill>
              <a:latin typeface="Times New Roman Bold"/>
              <a:ea typeface="Times New Roman Bold"/>
              <a:cs typeface="B Lotus" panose="00000400000000000000" pitchFamily="2" charset="-78"/>
              <a:sym typeface="Times New Roman Bold"/>
            </a:endParaRPr>
          </a:p>
          <a:p>
            <a:pPr algn="r" rtl="1"/>
            <a:r>
              <a:rPr lang="fa-IR" sz="4000" dirty="0">
                <a:solidFill>
                  <a:srgbClr val="000001"/>
                </a:solidFill>
                <a:latin typeface="Times New Roman"/>
                <a:ea typeface="Times New Roman"/>
                <a:cs typeface="B Lotus" panose="00000400000000000000" pitchFamily="2" charset="-78"/>
                <a:sym typeface="Times New Roman"/>
              </a:rPr>
              <a:t>م</a:t>
            </a:r>
            <a:r>
              <a:rPr lang="ar-DZ" sz="4000" dirty="0">
                <a:solidFill>
                  <a:srgbClr val="000001"/>
                </a:solidFill>
                <a:latin typeface="Times New Roman"/>
                <a:ea typeface="Times New Roman"/>
                <a:cs typeface="B Lotus" panose="00000400000000000000" pitchFamily="2" charset="-78"/>
                <a:sym typeface="Times New Roman"/>
              </a:rPr>
              <a:t>نابع می توانند فضای زیادی را اشغال کنند، بنابراین فقط منابع کلیدی مورد استفاده در مطالعه را ذکر کنید.</a:t>
            </a:r>
            <a:endParaRPr lang="en-US" sz="4000" dirty="0">
              <a:solidFill>
                <a:srgbClr val="000001"/>
              </a:solidFill>
              <a:latin typeface="Times New Roman"/>
              <a:ea typeface="Times New Roman"/>
              <a:cs typeface="B Lotus" panose="00000400000000000000" pitchFamily="2" charset="-78"/>
              <a:sym typeface="Times New Roman"/>
            </a:endParaRPr>
          </a:p>
        </p:txBody>
      </p:sp>
      <p:pic>
        <p:nvPicPr>
          <p:cNvPr id="32" name="Picture 31" descr="A diagram of different materials&#10;&#10;AI-generated content may be incorrect.">
            <a:extLst>
              <a:ext uri="{FF2B5EF4-FFF2-40B4-BE49-F238E27FC236}">
                <a16:creationId xmlns:a16="http://schemas.microsoft.com/office/drawing/2014/main" id="{13F31305-1A8D-FE68-BE51-0471E3A8F98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922912" y="18226078"/>
            <a:ext cx="6818037" cy="5148671"/>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33" name="Picture 32" descr="A screenshot of a graph&#10;&#10;AI-generated content may be incorrect.">
            <a:extLst>
              <a:ext uri="{FF2B5EF4-FFF2-40B4-BE49-F238E27FC236}">
                <a16:creationId xmlns:a16="http://schemas.microsoft.com/office/drawing/2014/main" id="{3A478B9F-B35E-677A-1C84-2AE5A39EAB3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006745" y="14315251"/>
            <a:ext cx="8012236" cy="5894547"/>
          </a:xfrm>
          <a:prstGeom prst="rect">
            <a:avLst/>
          </a:prstGeom>
        </p:spPr>
      </p:pic>
      <p:sp>
        <p:nvSpPr>
          <p:cNvPr id="35" name="Text Box 6">
            <a:extLst>
              <a:ext uri="{FF2B5EF4-FFF2-40B4-BE49-F238E27FC236}">
                <a16:creationId xmlns:a16="http://schemas.microsoft.com/office/drawing/2014/main" id="{B97CB6BD-20F8-78AE-A27F-9E6CC120A48A}"/>
              </a:ext>
            </a:extLst>
          </p:cNvPr>
          <p:cNvSpPr txBox="1">
            <a:spLocks noChangeArrowheads="1"/>
          </p:cNvSpPr>
          <p:nvPr/>
        </p:nvSpPr>
        <p:spPr bwMode="auto">
          <a:xfrm>
            <a:off x="22144568" y="20459924"/>
            <a:ext cx="10058400" cy="3216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algn="just" rtl="1"/>
            <a:r>
              <a:rPr lang="fa-IR" sz="4000" dirty="0">
                <a:latin typeface="Times New Roman" panose="02020603050405020304" pitchFamily="18" charset="0"/>
                <a:ea typeface="Open Sans" panose="020B0606030504020204" pitchFamily="34" charset="0"/>
                <a:cs typeface="B Lotus" panose="00000400000000000000" pitchFamily="2" charset="-78"/>
              </a:rPr>
              <a:t>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a:t>
            </a:r>
            <a:endParaRPr lang="en-US" sz="4000" dirty="0">
              <a:solidFill>
                <a:srgbClr val="000001"/>
              </a:solidFill>
              <a:latin typeface="Times New Roman"/>
              <a:cs typeface="Times New Roman"/>
            </a:endParaRPr>
          </a:p>
        </p:txBody>
      </p:sp>
      <p:sp>
        <p:nvSpPr>
          <p:cNvPr id="40" name="Rectangle 2">
            <a:extLst>
              <a:ext uri="{FF2B5EF4-FFF2-40B4-BE49-F238E27FC236}">
                <a16:creationId xmlns:a16="http://schemas.microsoft.com/office/drawing/2014/main" id="{991596ED-83EB-1C83-E053-808EDE5658D8}"/>
              </a:ext>
            </a:extLst>
          </p:cNvPr>
          <p:cNvSpPr>
            <a:spLocks noChangeArrowheads="1"/>
          </p:cNvSpPr>
          <p:nvPr/>
        </p:nvSpPr>
        <p:spPr bwMode="auto">
          <a:xfrm>
            <a:off x="152400" y="152400"/>
            <a:ext cx="435260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1" name="Rectangle 3">
            <a:extLst>
              <a:ext uri="{FF2B5EF4-FFF2-40B4-BE49-F238E27FC236}">
                <a16:creationId xmlns:a16="http://schemas.microsoft.com/office/drawing/2014/main" id="{E518D74F-F3B7-8271-EFA7-EB5EFDDE1E5A}"/>
              </a:ext>
            </a:extLst>
          </p:cNvPr>
          <p:cNvSpPr>
            <a:spLocks noChangeArrowheads="1"/>
          </p:cNvSpPr>
          <p:nvPr/>
        </p:nvSpPr>
        <p:spPr bwMode="auto">
          <a:xfrm>
            <a:off x="152400" y="152400"/>
            <a:ext cx="435260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2" name="Rectangle 4">
            <a:extLst>
              <a:ext uri="{FF2B5EF4-FFF2-40B4-BE49-F238E27FC236}">
                <a16:creationId xmlns:a16="http://schemas.microsoft.com/office/drawing/2014/main" id="{C1B1CA6B-9D6D-E920-4C83-BB5DE01B594C}"/>
              </a:ext>
            </a:extLst>
          </p:cNvPr>
          <p:cNvSpPr>
            <a:spLocks noChangeArrowheads="1"/>
          </p:cNvSpPr>
          <p:nvPr/>
        </p:nvSpPr>
        <p:spPr bwMode="auto">
          <a:xfrm>
            <a:off x="152400" y="152400"/>
            <a:ext cx="435260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4" name="Text Box 6">
            <a:extLst>
              <a:ext uri="{FF2B5EF4-FFF2-40B4-BE49-F238E27FC236}">
                <a16:creationId xmlns:a16="http://schemas.microsoft.com/office/drawing/2014/main" id="{E84C0E94-8005-0340-92D8-090E9133C669}"/>
              </a:ext>
            </a:extLst>
          </p:cNvPr>
          <p:cNvSpPr txBox="1">
            <a:spLocks noChangeArrowheads="1"/>
          </p:cNvSpPr>
          <p:nvPr/>
        </p:nvSpPr>
        <p:spPr bwMode="auto">
          <a:xfrm>
            <a:off x="11382057" y="20768409"/>
            <a:ext cx="10058400" cy="3216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algn="just" rtl="1"/>
            <a:r>
              <a:rPr lang="fa-IR" sz="4000" dirty="0">
                <a:latin typeface="Times New Roman" panose="02020603050405020304" pitchFamily="18" charset="0"/>
                <a:ea typeface="Open Sans" panose="020B0606030504020204" pitchFamily="34" charset="0"/>
                <a:cs typeface="B Lotus" panose="00000400000000000000" pitchFamily="2" charset="-78"/>
              </a:rPr>
              <a:t>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 اطلاعات.</a:t>
            </a:r>
            <a:endParaRPr lang="en-US" sz="4000" dirty="0">
              <a:solidFill>
                <a:srgbClr val="000001"/>
              </a:solidFill>
              <a:latin typeface="Times New Roman"/>
              <a:cs typeface="Times New Roman"/>
            </a:endParaRPr>
          </a:p>
        </p:txBody>
      </p:sp>
      <p:pic>
        <p:nvPicPr>
          <p:cNvPr id="1026" name="Picture 2">
            <a:extLst>
              <a:ext uri="{FF2B5EF4-FFF2-40B4-BE49-F238E27FC236}">
                <a16:creationId xmlns:a16="http://schemas.microsoft.com/office/drawing/2014/main" id="{0A1F52A8-8D70-4D0C-A035-7515C386205F}"/>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27017" r="30881"/>
          <a:stretch>
            <a:fillRect/>
          </a:stretch>
        </p:blipFill>
        <p:spPr bwMode="auto">
          <a:xfrm>
            <a:off x="13775634" y="673043"/>
            <a:ext cx="15982123" cy="327249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87AA748E-3D86-44B4-BCB3-982F451553CD}"/>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7870880" y="764881"/>
            <a:ext cx="4284198" cy="4284198"/>
          </a:xfrm>
          <a:prstGeom prst="rect">
            <a:avLst/>
          </a:prstGeom>
        </p:spPr>
      </p:pic>
      <p:sp>
        <p:nvSpPr>
          <p:cNvPr id="34" name="Rectangle 10">
            <a:extLst>
              <a:ext uri="{FF2B5EF4-FFF2-40B4-BE49-F238E27FC236}">
                <a16:creationId xmlns:a16="http://schemas.microsoft.com/office/drawing/2014/main" id="{A6D8E384-CFE8-4BE8-BA22-68F137FB3BAB}"/>
              </a:ext>
            </a:extLst>
          </p:cNvPr>
          <p:cNvSpPr>
            <a:spLocks noChangeArrowheads="1"/>
          </p:cNvSpPr>
          <p:nvPr/>
        </p:nvSpPr>
        <p:spPr bwMode="auto">
          <a:xfrm>
            <a:off x="33482813" y="15853353"/>
            <a:ext cx="9601200" cy="873300"/>
          </a:xfrm>
          <a:prstGeom prst="rect">
            <a:avLst/>
          </a:prstGeom>
          <a:solidFill>
            <a:srgbClr val="7030A0"/>
          </a:solidFill>
          <a:ln w="12700">
            <a:solidFill>
              <a:srgbClr val="7030A0"/>
            </a:solidFill>
            <a:miter lim="800000"/>
          </a:ln>
        </p:spPr>
        <p:txBody>
          <a:bodyPr wrap="none" lIns="137126" tIns="73152" rIns="137126" bIns="68563" anchor="ctr" anchorCtr="0"/>
          <a:lstStyle>
            <a:defPPr>
              <a:defRPr kern="1200"/>
            </a:defPPr>
          </a:lstStyle>
          <a:p>
            <a:pPr algn="ctr" defTabSz="4702588" rtl="1">
              <a:defRPr/>
            </a:pPr>
            <a:r>
              <a:rPr lang="fa-IR" sz="4400" b="1" dirty="0">
                <a:solidFill>
                  <a:schemeClr val="bg1"/>
                </a:solidFill>
                <a:latin typeface="Libre Baskerville" panose="02000000000000000000" pitchFamily="2" charset="0"/>
                <a:cs typeface="B Titr" panose="00000700000000000000" pitchFamily="2" charset="-78"/>
              </a:rPr>
              <a:t>مواد و روش  ها</a:t>
            </a:r>
            <a:endParaRPr lang="en-US" sz="4400" b="1" dirty="0">
              <a:solidFill>
                <a:schemeClr val="bg1"/>
              </a:solidFill>
              <a:latin typeface="Libre Baskerville" panose="02000000000000000000" pitchFamily="2" charset="0"/>
              <a:cs typeface="B Titr" panose="00000700000000000000" pitchFamily="2" charset="-78"/>
            </a:endParaRPr>
          </a:p>
        </p:txBody>
      </p:sp>
    </p:spTree>
    <p:extLst>
      <p:ext uri="{BB962C8B-B14F-4D97-AF65-F5344CB8AC3E}">
        <p14:creationId xmlns:p14="http://schemas.microsoft.com/office/powerpoint/2010/main" val="3171112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528</Words>
  <Application>Microsoft Office PowerPoint</Application>
  <PresentationFormat>Custom</PresentationFormat>
  <Paragraphs>28</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 Lotus</vt:lpstr>
      <vt:lpstr>B Nazanin</vt:lpstr>
      <vt:lpstr>Calibri</vt:lpstr>
      <vt:lpstr>Calibri Light</vt:lpstr>
      <vt:lpstr>Libre Baskerville</vt:lpstr>
      <vt:lpstr>Times New Roman</vt:lpstr>
      <vt:lpstr>Times New Roman 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GreenPoster</dc:creator>
  <cp:lastModifiedBy>Iraj Mohammadi</cp:lastModifiedBy>
  <cp:revision>202</cp:revision>
  <dcterms:created xsi:type="dcterms:W3CDTF">2018-04-09T07:28:08Z</dcterms:created>
  <dcterms:modified xsi:type="dcterms:W3CDTF">2025-11-24T15:42:31Z</dcterms:modified>
</cp:coreProperties>
</file>